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3.xml" ContentType="application/vnd.openxmlformats-officedocument.presentationml.tags+xml"/>
  <Override PartName="/ppt/charts/chart1.xml" ContentType="application/vnd.openxmlformats-officedocument.drawingml.char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Lst>
  <p:notesMasterIdLst>
    <p:notesMasterId r:id="rId28"/>
  </p:notesMasterIdLst>
  <p:handoutMasterIdLst>
    <p:handoutMasterId r:id="rId29"/>
  </p:handoutMasterIdLst>
  <p:sldIdLst>
    <p:sldId id="298" r:id="rId5"/>
    <p:sldId id="300" r:id="rId6"/>
    <p:sldId id="301" r:id="rId7"/>
    <p:sldId id="299" r:id="rId8"/>
    <p:sldId id="344" r:id="rId9"/>
    <p:sldId id="320" r:id="rId10"/>
    <p:sldId id="321" r:id="rId11"/>
    <p:sldId id="322" r:id="rId12"/>
    <p:sldId id="324" r:id="rId13"/>
    <p:sldId id="325" r:id="rId14"/>
    <p:sldId id="326" r:id="rId15"/>
    <p:sldId id="336" r:id="rId16"/>
    <p:sldId id="350" r:id="rId17"/>
    <p:sldId id="329" r:id="rId18"/>
    <p:sldId id="330" r:id="rId19"/>
    <p:sldId id="331" r:id="rId20"/>
    <p:sldId id="332" r:id="rId21"/>
    <p:sldId id="333" r:id="rId22"/>
    <p:sldId id="335" r:id="rId23"/>
    <p:sldId id="334" r:id="rId24"/>
    <p:sldId id="310" r:id="rId25"/>
    <p:sldId id="337" r:id="rId26"/>
    <p:sldId id="311" r:id="rId27"/>
  </p:sldIdLst>
  <p:sldSz cx="12169775" cy="6858000"/>
  <p:notesSz cx="6858000" cy="9144000"/>
  <p:custDataLst>
    <p:tags r:id="rId3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title" id="{95C52D09-2DEB-4F98-8362-E7FC37D1B415}">
          <p14:sldIdLst>
            <p14:sldId id="298"/>
          </p14:sldIdLst>
        </p14:section>
        <p14:section name="Chapter title" id="{42CE5625-B973-4D71-8259-0ACE94D76670}">
          <p14:sldIdLst>
            <p14:sldId id="300"/>
            <p14:sldId id="301"/>
            <p14:sldId id="299"/>
            <p14:sldId id="344"/>
          </p14:sldIdLst>
        </p14:section>
        <p14:section name="Content" id="{F3504D70-21CE-437B-B57A-D947E69E63DC}">
          <p14:sldIdLst>
            <p14:sldId id="320"/>
            <p14:sldId id="321"/>
            <p14:sldId id="322"/>
            <p14:sldId id="324"/>
            <p14:sldId id="325"/>
            <p14:sldId id="326"/>
            <p14:sldId id="336"/>
            <p14:sldId id="350"/>
            <p14:sldId id="329"/>
            <p14:sldId id="330"/>
            <p14:sldId id="331"/>
            <p14:sldId id="332"/>
            <p14:sldId id="333"/>
            <p14:sldId id="335"/>
            <p14:sldId id="334"/>
          </p14:sldIdLst>
        </p14:section>
        <p14:section name="Appendix" id="{B8F4B0F8-4F5C-4B99-819C-70AB7AE7D1D0}">
          <p14:sldIdLst>
            <p14:sldId id="310"/>
            <p14:sldId id="337"/>
            <p14:sldId id="311"/>
          </p14:sldIdLst>
        </p14:section>
      </p14:sectionLst>
    </p:ext>
    <p:ext uri="{EFAFB233-063F-42B5-8137-9DF3F51BA10A}">
      <p15:sldGuideLst xmlns:p15="http://schemas.microsoft.com/office/powerpoint/2012/main">
        <p15:guide id="1" pos="340" userDrawn="1">
          <p15:clr>
            <a:srgbClr val="A4A3A4"/>
          </p15:clr>
        </p15:guide>
        <p15:guide id="2" pos="930" userDrawn="1">
          <p15:clr>
            <a:srgbClr val="A4A3A4"/>
          </p15:clr>
        </p15:guide>
        <p15:guide id="3" pos="819" userDrawn="1">
          <p15:clr>
            <a:srgbClr val="A4A3A4"/>
          </p15:clr>
        </p15:guide>
        <p15:guide id="4" pos="1410" userDrawn="1">
          <p15:clr>
            <a:srgbClr val="A4A3A4"/>
          </p15:clr>
        </p15:guide>
        <p15:guide id="5" pos="1524" userDrawn="1">
          <p15:clr>
            <a:srgbClr val="A4A3A4"/>
          </p15:clr>
        </p15:guide>
        <p15:guide id="6" pos="2003" userDrawn="1">
          <p15:clr>
            <a:srgbClr val="A4A3A4"/>
          </p15:clr>
        </p15:guide>
        <p15:guide id="7" pos="2117" userDrawn="1">
          <p15:clr>
            <a:srgbClr val="A4A3A4"/>
          </p15:clr>
        </p15:guide>
        <p15:guide id="8" pos="2592" userDrawn="1">
          <p15:clr>
            <a:srgbClr val="A4A3A4"/>
          </p15:clr>
        </p15:guide>
        <p15:guide id="9" pos="2705" userDrawn="1">
          <p15:clr>
            <a:srgbClr val="A4A3A4"/>
          </p15:clr>
        </p15:guide>
        <p15:guide id="10" pos="3185" userDrawn="1">
          <p15:clr>
            <a:srgbClr val="A4A3A4"/>
          </p15:clr>
        </p15:guide>
        <p15:guide id="11" pos="3299" userDrawn="1">
          <p15:clr>
            <a:srgbClr val="A4A3A4"/>
          </p15:clr>
        </p15:guide>
        <p15:guide id="12" pos="3776" userDrawn="1">
          <p15:clr>
            <a:srgbClr val="A4A3A4"/>
          </p15:clr>
        </p15:guide>
        <p15:guide id="13" pos="3890" userDrawn="1">
          <p15:clr>
            <a:srgbClr val="A4A3A4"/>
          </p15:clr>
        </p15:guide>
        <p15:guide id="14" pos="4368" userDrawn="1">
          <p15:clr>
            <a:srgbClr val="A4A3A4"/>
          </p15:clr>
        </p15:guide>
        <p15:guide id="15" pos="4482" userDrawn="1">
          <p15:clr>
            <a:srgbClr val="A4A3A4"/>
          </p15:clr>
        </p15:guide>
        <p15:guide id="16" pos="4959" userDrawn="1">
          <p15:clr>
            <a:srgbClr val="A4A3A4"/>
          </p15:clr>
        </p15:guide>
        <p15:guide id="17" pos="5075" userDrawn="1">
          <p15:clr>
            <a:srgbClr val="A4A3A4"/>
          </p15:clr>
        </p15:guide>
        <p15:guide id="18" pos="5552" userDrawn="1">
          <p15:clr>
            <a:srgbClr val="A4A3A4"/>
          </p15:clr>
        </p15:guide>
        <p15:guide id="19" pos="5666" userDrawn="1">
          <p15:clr>
            <a:srgbClr val="A4A3A4"/>
          </p15:clr>
        </p15:guide>
        <p15:guide id="20" pos="6143" userDrawn="1">
          <p15:clr>
            <a:srgbClr val="A4A3A4"/>
          </p15:clr>
        </p15:guide>
        <p15:guide id="21" pos="6254" userDrawn="1">
          <p15:clr>
            <a:srgbClr val="A4A3A4"/>
          </p15:clr>
        </p15:guide>
        <p15:guide id="22" pos="6734" userDrawn="1">
          <p15:clr>
            <a:srgbClr val="A4A3A4"/>
          </p15:clr>
        </p15:guide>
        <p15:guide id="23" pos="6846" userDrawn="1">
          <p15:clr>
            <a:srgbClr val="A4A3A4"/>
          </p15:clr>
        </p15:guide>
        <p15:guide id="24" pos="7325" userDrawn="1">
          <p15:clr>
            <a:srgbClr val="A4A3A4"/>
          </p15:clr>
        </p15:guide>
        <p15:guide id="25" orient="horz" pos="3902" userDrawn="1">
          <p15:clr>
            <a:srgbClr val="A4A3A4"/>
          </p15:clr>
        </p15:guide>
        <p15:guide id="26" orient="horz" pos="663" userDrawn="1">
          <p15:clr>
            <a:srgbClr val="A4A3A4"/>
          </p15:clr>
        </p15:guide>
        <p15:guide id="27" orient="horz" pos="10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C9C"/>
    <a:srgbClr val="FFF3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45"/>
  </p:normalViewPr>
  <p:slideViewPr>
    <p:cSldViewPr snapToGrid="0" snapToObjects="1" showGuides="1">
      <p:cViewPr varScale="1">
        <p:scale>
          <a:sx n="111" d="100"/>
          <a:sy n="111" d="100"/>
        </p:scale>
        <p:origin x="402" y="120"/>
      </p:cViewPr>
      <p:guideLst>
        <p:guide pos="340"/>
        <p:guide pos="930"/>
        <p:guide pos="819"/>
        <p:guide pos="1410"/>
        <p:guide pos="1524"/>
        <p:guide pos="2003"/>
        <p:guide pos="2117"/>
        <p:guide pos="2592"/>
        <p:guide pos="2705"/>
        <p:guide pos="3185"/>
        <p:guide pos="3299"/>
        <p:guide pos="3776"/>
        <p:guide pos="3890"/>
        <p:guide pos="4368"/>
        <p:guide pos="4482"/>
        <p:guide pos="4959"/>
        <p:guide pos="5075"/>
        <p:guide pos="5552"/>
        <p:guide pos="5666"/>
        <p:guide pos="6143"/>
        <p:guide pos="6254"/>
        <p:guide pos="6734"/>
        <p:guide pos="6846"/>
        <p:guide pos="7325"/>
        <p:guide orient="horz" pos="3902"/>
        <p:guide orient="horz" pos="663"/>
        <p:guide orient="horz" pos="1020"/>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wang, InSeop" userId="6fd9bce3-c945-47ac-b303-a34863c42b22" providerId="ADAL" clId="{1E989F13-2CA4-401F-93F0-A120C3BA51B9}"/>
    <pc:docChg chg="delSld modSld modSection">
      <pc:chgData name="Hwang, InSeop" userId="6fd9bce3-c945-47ac-b303-a34863c42b22" providerId="ADAL" clId="{1E989F13-2CA4-401F-93F0-A120C3BA51B9}" dt="2021-10-16T09:00:52.354" v="27" actId="47"/>
      <pc:docMkLst>
        <pc:docMk/>
      </pc:docMkLst>
      <pc:sldChg chg="modSp del mod">
        <pc:chgData name="Hwang, InSeop" userId="6fd9bce3-c945-47ac-b303-a34863c42b22" providerId="ADAL" clId="{1E989F13-2CA4-401F-93F0-A120C3BA51B9}" dt="2021-10-16T09:00:38.884" v="25" actId="47"/>
        <pc:sldMkLst>
          <pc:docMk/>
          <pc:sldMk cId="3065809023" sldId="297"/>
        </pc:sldMkLst>
        <pc:spChg chg="mod">
          <ac:chgData name="Hwang, InSeop" userId="6fd9bce3-c945-47ac-b303-a34863c42b22" providerId="ADAL" clId="{1E989F13-2CA4-401F-93F0-A120C3BA51B9}" dt="2021-10-16T09:00:12.230" v="23" actId="20577"/>
          <ac:spMkLst>
            <pc:docMk/>
            <pc:sldMk cId="3065809023" sldId="297"/>
            <ac:spMk id="3" creationId="{00000000-0000-0000-0000-000000000000}"/>
          </ac:spMkLst>
        </pc:spChg>
      </pc:sldChg>
      <pc:sldChg chg="del">
        <pc:chgData name="Hwang, InSeop" userId="6fd9bce3-c945-47ac-b303-a34863c42b22" providerId="ADAL" clId="{1E989F13-2CA4-401F-93F0-A120C3BA51B9}" dt="2021-10-16T09:00:52.354" v="27" actId="47"/>
        <pc:sldMkLst>
          <pc:docMk/>
          <pc:sldMk cId="3897055244" sldId="315"/>
        </pc:sldMkLst>
      </pc:sldChg>
      <pc:sldChg chg="del">
        <pc:chgData name="Hwang, InSeop" userId="6fd9bce3-c945-47ac-b303-a34863c42b22" providerId="ADAL" clId="{1E989F13-2CA4-401F-93F0-A120C3BA51B9}" dt="2021-10-16T09:00:45.319" v="26" actId="47"/>
        <pc:sldMkLst>
          <pc:docMk/>
          <pc:sldMk cId="781216497" sldId="338"/>
        </pc:sldMkLst>
      </pc:sldChg>
      <pc:sldChg chg="del">
        <pc:chgData name="Hwang, InSeop" userId="6fd9bce3-c945-47ac-b303-a34863c42b22" providerId="ADAL" clId="{1E989F13-2CA4-401F-93F0-A120C3BA51B9}" dt="2021-10-16T09:00:45.319" v="26" actId="47"/>
        <pc:sldMkLst>
          <pc:docMk/>
          <pc:sldMk cId="781216497" sldId="339"/>
        </pc:sldMkLst>
      </pc:sldChg>
      <pc:sldChg chg="del">
        <pc:chgData name="Hwang, InSeop" userId="6fd9bce3-c945-47ac-b303-a34863c42b22" providerId="ADAL" clId="{1E989F13-2CA4-401F-93F0-A120C3BA51B9}" dt="2021-10-16T09:00:45.319" v="26" actId="47"/>
        <pc:sldMkLst>
          <pc:docMk/>
          <pc:sldMk cId="781216497" sldId="340"/>
        </pc:sldMkLst>
      </pc:sldChg>
      <pc:sldChg chg="del">
        <pc:chgData name="Hwang, InSeop" userId="6fd9bce3-c945-47ac-b303-a34863c42b22" providerId="ADAL" clId="{1E989F13-2CA4-401F-93F0-A120C3BA51B9}" dt="2021-10-16T09:00:20.267" v="24" actId="47"/>
        <pc:sldMkLst>
          <pc:docMk/>
          <pc:sldMk cId="646978540" sldId="341"/>
        </pc:sldMkLst>
      </pc:sldChg>
      <pc:sldChg chg="del">
        <pc:chgData name="Hwang, InSeop" userId="6fd9bce3-c945-47ac-b303-a34863c42b22" providerId="ADAL" clId="{1E989F13-2CA4-401F-93F0-A120C3BA51B9}" dt="2021-10-16T09:00:20.267" v="24" actId="47"/>
        <pc:sldMkLst>
          <pc:docMk/>
          <pc:sldMk cId="646978540" sldId="342"/>
        </pc:sldMkLst>
      </pc:sldChg>
      <pc:sldChg chg="del">
        <pc:chgData name="Hwang, InSeop" userId="6fd9bce3-c945-47ac-b303-a34863c42b22" providerId="ADAL" clId="{1E989F13-2CA4-401F-93F0-A120C3BA51B9}" dt="2021-10-16T09:00:20.267" v="24" actId="47"/>
        <pc:sldMkLst>
          <pc:docMk/>
          <pc:sldMk cId="646978540" sldId="343"/>
        </pc:sldMkLst>
      </pc:sldChg>
      <pc:sldChg chg="del">
        <pc:chgData name="Hwang, InSeop" userId="6fd9bce3-c945-47ac-b303-a34863c42b22" providerId="ADAL" clId="{1E989F13-2CA4-401F-93F0-A120C3BA51B9}" dt="2021-10-16T09:00:20.267" v="24" actId="47"/>
        <pc:sldMkLst>
          <pc:docMk/>
          <pc:sldMk cId="1127697709" sldId="348"/>
        </pc:sldMkLst>
      </pc:sldChg>
      <pc:sldChg chg="del">
        <pc:chgData name="Hwang, InSeop" userId="6fd9bce3-c945-47ac-b303-a34863c42b22" providerId="ADAL" clId="{1E989F13-2CA4-401F-93F0-A120C3BA51B9}" dt="2021-10-16T09:00:45.319" v="26" actId="47"/>
        <pc:sldMkLst>
          <pc:docMk/>
          <pc:sldMk cId="3441871906" sldId="349"/>
        </pc:sldMkLst>
      </pc:sldChg>
    </pc:docChg>
  </pc:docChgLst>
  <pc:docChgLst>
    <pc:chgData name="Yang, HeeRim" userId="89c760d1-ace2-4ce6-977c-07947e98e6a2" providerId="ADAL" clId="{37712555-A62B-4437-98CF-A39973947FA6}"/>
    <pc:docChg chg="undo custSel modSld">
      <pc:chgData name="Yang, HeeRim" userId="89c760d1-ace2-4ce6-977c-07947e98e6a2" providerId="ADAL" clId="{37712555-A62B-4437-98CF-A39973947FA6}" dt="2021-04-22T19:35:53.236" v="12" actId="20577"/>
      <pc:docMkLst>
        <pc:docMk/>
      </pc:docMkLst>
      <pc:sldChg chg="modSp mod">
        <pc:chgData name="Yang, HeeRim" userId="89c760d1-ace2-4ce6-977c-07947e98e6a2" providerId="ADAL" clId="{37712555-A62B-4437-98CF-A39973947FA6}" dt="2021-04-22T19:35:53.236" v="12" actId="20577"/>
        <pc:sldMkLst>
          <pc:docMk/>
          <pc:sldMk cId="781216497" sldId="340"/>
        </pc:sldMkLst>
        <pc:spChg chg="mod">
          <ac:chgData name="Yang, HeeRim" userId="89c760d1-ace2-4ce6-977c-07947e98e6a2" providerId="ADAL" clId="{37712555-A62B-4437-98CF-A39973947FA6}" dt="2021-04-22T19:35:53.236" v="12" actId="20577"/>
          <ac:spMkLst>
            <pc:docMk/>
            <pc:sldMk cId="781216497" sldId="340"/>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85972586759989"/>
          <c:y val="0.19880500952539737"/>
          <c:w val="0.39774494854809822"/>
          <c:h val="0.52222151477339152"/>
        </c:manualLayout>
      </c:layout>
      <c:doughnutChart>
        <c:varyColors val="1"/>
        <c:ser>
          <c:idx val="0"/>
          <c:order val="0"/>
          <c:tx>
            <c:strRef>
              <c:f>Tabelle1!$B$1</c:f>
              <c:strCache>
                <c:ptCount val="1"/>
                <c:pt idx="0">
                  <c:v>Diagram</c:v>
                </c:pt>
              </c:strCache>
            </c:strRef>
          </c:tx>
          <c:spPr>
            <a:ln w="42291">
              <a:solidFill>
                <a:srgbClr val="ECECEC"/>
              </a:solidFill>
            </a:ln>
          </c:spPr>
          <c:dPt>
            <c:idx val="1"/>
            <c:bubble3D val="0"/>
            <c:extLst>
              <c:ext xmlns:c16="http://schemas.microsoft.com/office/drawing/2014/chart" uri="{C3380CC4-5D6E-409C-BE32-E72D297353CC}">
                <c16:uniqueId val="{00000001-CE66-4E97-8314-7D7ED5140964}"/>
              </c:ext>
            </c:extLst>
          </c:dPt>
          <c:dPt>
            <c:idx val="2"/>
            <c:bubble3D val="0"/>
            <c:extLst>
              <c:ext xmlns:c16="http://schemas.microsoft.com/office/drawing/2014/chart" uri="{C3380CC4-5D6E-409C-BE32-E72D297353CC}">
                <c16:uniqueId val="{00000003-CE66-4E97-8314-7D7ED5140964}"/>
              </c:ext>
            </c:extLst>
          </c:dPt>
          <c:dPt>
            <c:idx val="3"/>
            <c:bubble3D val="0"/>
            <c:extLst>
              <c:ext xmlns:c16="http://schemas.microsoft.com/office/drawing/2014/chart" uri="{C3380CC4-5D6E-409C-BE32-E72D297353CC}">
                <c16:uniqueId val="{00000005-CE66-4E97-8314-7D7ED5140964}"/>
              </c:ext>
            </c:extLst>
          </c:dPt>
          <c:dPt>
            <c:idx val="4"/>
            <c:bubble3D val="0"/>
            <c:extLst>
              <c:ext xmlns:c16="http://schemas.microsoft.com/office/drawing/2014/chart" uri="{C3380CC4-5D6E-409C-BE32-E72D297353CC}">
                <c16:uniqueId val="{00000007-CE66-4E97-8314-7D7ED5140964}"/>
              </c:ext>
            </c:extLst>
          </c:dPt>
          <c:dLbls>
            <c:dLbl>
              <c:idx val="0"/>
              <c:layout>
                <c:manualLayout>
                  <c:x val="8.4501937257842691E-2"/>
                  <c:y val="6.66898155593377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E66-4E97-8314-7D7ED5140964}"/>
                </c:ext>
              </c:extLst>
            </c:dLbl>
            <c:dLbl>
              <c:idx val="1"/>
              <c:layout>
                <c:manualLayout>
                  <c:x val="-6.7495559502664296E-2"/>
                  <c:y val="5.83535886144206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E66-4E97-8314-7D7ED5140964}"/>
                </c:ext>
              </c:extLst>
            </c:dLbl>
            <c:dLbl>
              <c:idx val="2"/>
              <c:layout>
                <c:manualLayout>
                  <c:x val="-5.0639503395408909E-2"/>
                  <c:y val="-2.77874231497241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E66-4E97-8314-7D7ED5140964}"/>
                </c:ext>
              </c:extLst>
            </c:dLbl>
            <c:dLbl>
              <c:idx val="3"/>
              <c:layout>
                <c:manualLayout>
                  <c:x val="-3.9076376554174001E-2"/>
                  <c:y val="-5.001736166950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E66-4E97-8314-7D7ED5140964}"/>
                </c:ext>
              </c:extLst>
            </c:dLbl>
            <c:dLbl>
              <c:idx val="4"/>
              <c:layout>
                <c:manualLayout>
                  <c:x val="-1.42095914742451E-2"/>
                  <c:y val="-5.83535886144206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E66-4E97-8314-7D7ED5140964}"/>
                </c:ext>
              </c:extLst>
            </c:dLbl>
            <c:spPr>
              <a:ln>
                <a:noFill/>
              </a:ln>
            </c:spPr>
            <c:txPr>
              <a:bodyPr/>
              <a:lstStyle/>
              <a:p>
                <a:pPr>
                  <a:defRPr sz="1400" b="1" i="0" baseline="0"/>
                </a:pPr>
                <a:endParaRPr lang="ko-KR"/>
              </a:p>
            </c:txPr>
            <c:showLegendKey val="0"/>
            <c:showVal val="1"/>
            <c:showCatName val="0"/>
            <c:showSerName val="0"/>
            <c:showPercent val="0"/>
            <c:showBubbleSize val="0"/>
            <c:showLeaderLines val="0"/>
            <c:extLst>
              <c:ext xmlns:c15="http://schemas.microsoft.com/office/drawing/2012/chart" uri="{CE6537A1-D6FC-4f65-9D91-7224C49458BB}"/>
            </c:extLst>
          </c:dLbls>
          <c:cat>
            <c:strRef>
              <c:f>Tabelle1!$A$2:$A$6</c:f>
              <c:strCache>
                <c:ptCount val="5"/>
                <c:pt idx="0">
                  <c:v>Sit imane 14pt</c:v>
                </c:pt>
                <c:pt idx="1">
                  <c:v>Sit imane</c:v>
                </c:pt>
                <c:pt idx="2">
                  <c:v>Sit imane</c:v>
                </c:pt>
                <c:pt idx="3">
                  <c:v>Sit imane</c:v>
                </c:pt>
                <c:pt idx="4">
                  <c:v>Sit imane</c:v>
                </c:pt>
              </c:strCache>
            </c:strRef>
          </c:cat>
          <c:val>
            <c:numRef>
              <c:f>Tabelle1!$B$2:$B$6</c:f>
              <c:numCache>
                <c:formatCode>General</c:formatCode>
                <c:ptCount val="5"/>
                <c:pt idx="0">
                  <c:v>40</c:v>
                </c:pt>
                <c:pt idx="1">
                  <c:v>32</c:v>
                </c:pt>
                <c:pt idx="2">
                  <c:v>15</c:v>
                </c:pt>
                <c:pt idx="3">
                  <c:v>9</c:v>
                </c:pt>
                <c:pt idx="4">
                  <c:v>4</c:v>
                </c:pt>
              </c:numCache>
            </c:numRef>
          </c:val>
          <c:extLst>
            <c:ext xmlns:c16="http://schemas.microsoft.com/office/drawing/2014/chart" uri="{C3380CC4-5D6E-409C-BE32-E72D297353CC}">
              <c16:uniqueId val="{00000009-CE66-4E97-8314-7D7ED5140964}"/>
            </c:ext>
          </c:extLst>
        </c:ser>
        <c:dLbls>
          <c:showLegendKey val="0"/>
          <c:showVal val="0"/>
          <c:showCatName val="0"/>
          <c:showSerName val="0"/>
          <c:showPercent val="0"/>
          <c:showBubbleSize val="0"/>
          <c:showLeaderLines val="0"/>
        </c:dLbls>
        <c:firstSliceAng val="0"/>
        <c:holeSize val="78"/>
      </c:doughnutChart>
    </c:plotArea>
    <c:legend>
      <c:legendPos val="r"/>
      <c:layout>
        <c:manualLayout>
          <c:xMode val="edge"/>
          <c:yMode val="edge"/>
          <c:x val="0.68403282922967956"/>
          <c:y val="0.31855523778704464"/>
          <c:w val="0.26910136232970877"/>
          <c:h val="0.31565090507137972"/>
        </c:manualLayout>
      </c:layout>
      <c:overlay val="0"/>
      <c:spPr>
        <a:ln>
          <a:noFill/>
        </a:ln>
      </c:spPr>
      <c:txPr>
        <a:bodyPr/>
        <a:lstStyle/>
        <a:p>
          <a:pPr>
            <a:defRPr sz="1400" baseline="0"/>
          </a:pPr>
          <a:endParaRPr lang="ko-KR"/>
        </a:p>
      </c:txPr>
    </c:legend>
    <c:plotVisOnly val="1"/>
    <c:dispBlanksAs val="gap"/>
    <c:showDLblsOverMax val="0"/>
  </c:chart>
  <c:txPr>
    <a:bodyPr/>
    <a:lstStyle/>
    <a:p>
      <a:pPr>
        <a:defRPr sz="1800"/>
      </a:pPr>
      <a:endParaRPr lang="ko-KR"/>
    </a:p>
  </c:txPr>
  <c:externalData r:id="rId1">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520000" cy="458788"/>
          </a:xfrm>
          <a:prstGeom prst="rect">
            <a:avLst/>
          </a:prstGeom>
        </p:spPr>
        <p:txBody>
          <a:bodyPr vert="horz" lIns="91440" tIns="45720" rIns="91440" bIns="45720" rtlCol="0"/>
          <a:lstStyle>
            <a:lvl1pPr algn="l">
              <a:defRPr sz="1200"/>
            </a:lvl1pPr>
          </a:lstStyle>
          <a:p>
            <a:endParaRPr lang="de-DE" dirty="0"/>
          </a:p>
        </p:txBody>
      </p:sp>
      <p:sp>
        <p:nvSpPr>
          <p:cNvPr id="3" name="Date Placeholder 2"/>
          <p:cNvSpPr>
            <a:spLocks noGrp="1"/>
          </p:cNvSpPr>
          <p:nvPr>
            <p:ph type="dt" sz="quarter" idx="1"/>
          </p:nvPr>
        </p:nvSpPr>
        <p:spPr>
          <a:xfrm>
            <a:off x="4336413" y="0"/>
            <a:ext cx="2520000" cy="458788"/>
          </a:xfrm>
          <a:prstGeom prst="rect">
            <a:avLst/>
          </a:prstGeom>
        </p:spPr>
        <p:txBody>
          <a:bodyPr vert="horz" lIns="91440" tIns="45720" rIns="91440" bIns="45720" rtlCol="0"/>
          <a:lstStyle>
            <a:lvl1pPr algn="r">
              <a:defRPr sz="1200"/>
            </a:lvl1pPr>
          </a:lstStyle>
          <a:p>
            <a:fld id="{1DBDA71A-1B2A-4433-8945-45370C4DCDE9}" type="datetimeFigureOut">
              <a:rPr lang="de-DE" smtClean="0"/>
              <a:t>16.10.2021</a:t>
            </a:fld>
            <a:endParaRPr lang="de-DE" dirty="0"/>
          </a:p>
        </p:txBody>
      </p:sp>
      <p:sp>
        <p:nvSpPr>
          <p:cNvPr id="4" name="Footer Placeholder 3"/>
          <p:cNvSpPr>
            <a:spLocks noGrp="1"/>
          </p:cNvSpPr>
          <p:nvPr>
            <p:ph type="ftr" sz="quarter" idx="2"/>
          </p:nvPr>
        </p:nvSpPr>
        <p:spPr>
          <a:xfrm>
            <a:off x="0" y="8685213"/>
            <a:ext cx="25200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p:cNvSpPr>
            <a:spLocks noGrp="1"/>
          </p:cNvSpPr>
          <p:nvPr>
            <p:ph type="sldNum" sz="quarter" idx="3"/>
          </p:nvPr>
        </p:nvSpPr>
        <p:spPr>
          <a:xfrm>
            <a:off x="4336413" y="8685213"/>
            <a:ext cx="2520000" cy="458787"/>
          </a:xfrm>
          <a:prstGeom prst="rect">
            <a:avLst/>
          </a:prstGeom>
        </p:spPr>
        <p:txBody>
          <a:bodyPr vert="horz" lIns="91440" tIns="45720" rIns="91440" bIns="45720" rtlCol="0" anchor="b"/>
          <a:lstStyle>
            <a:lvl1pPr algn="r">
              <a:defRPr sz="1200"/>
            </a:lvl1pPr>
          </a:lstStyle>
          <a:p>
            <a:r>
              <a:rPr lang="de-DE" b="1" dirty="0"/>
              <a:t>Handout No. </a:t>
            </a:r>
            <a:fld id="{B49B9624-A158-41A9-AA0A-67326D52065F}" type="slidenum">
              <a:rPr lang="de-DE" smtClean="0"/>
              <a:t>‹#›</a:t>
            </a:fld>
            <a:endParaRPr lang="de-DE" dirty="0"/>
          </a:p>
        </p:txBody>
      </p:sp>
      <p:pic>
        <p:nvPicPr>
          <p:cNvPr id="6" name="Picture 6" descr="\\vmware-host\Shared Folders\von PS\Siemens Healthineers\sh_logo_RGB.wm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72206" y="98628"/>
            <a:ext cx="1512000" cy="36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200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5200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4336413" y="0"/>
            <a:ext cx="2520000" cy="457200"/>
          </a:xfrm>
          <a:prstGeom prst="rect">
            <a:avLst/>
          </a:prstGeom>
        </p:spPr>
        <p:txBody>
          <a:bodyPr vert="horz" lIns="91440" tIns="45720" rIns="91440" bIns="45720" rtlCol="0"/>
          <a:lstStyle>
            <a:lvl1pPr algn="r">
              <a:defRPr sz="1200"/>
            </a:lvl1pPr>
          </a:lstStyle>
          <a:p>
            <a:fld id="{03F07D9B-B795-4FD2-B57A-16A22194EECE}" type="datetimeFigureOut">
              <a:rPr lang="de-DE" smtClean="0"/>
              <a:t>16.10.2021</a:t>
            </a:fld>
            <a:endParaRPr lang="de-DE"/>
          </a:p>
        </p:txBody>
      </p:sp>
      <p:sp>
        <p:nvSpPr>
          <p:cNvPr id="4" name="Folienbildplatzhalter 3"/>
          <p:cNvSpPr>
            <a:spLocks noGrp="1" noRot="1" noChangeAspect="1"/>
          </p:cNvSpPr>
          <p:nvPr>
            <p:ph type="sldImg" idx="2"/>
          </p:nvPr>
        </p:nvSpPr>
        <p:spPr>
          <a:xfrm>
            <a:off x="387350" y="685800"/>
            <a:ext cx="60833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5200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4336413" y="8685213"/>
            <a:ext cx="2520000" cy="457200"/>
          </a:xfrm>
          <a:prstGeom prst="rect">
            <a:avLst/>
          </a:prstGeom>
        </p:spPr>
        <p:txBody>
          <a:bodyPr vert="horz" lIns="91440" tIns="45720" rIns="91440" bIns="45720" rtlCol="0" anchor="b"/>
          <a:lstStyle>
            <a:lvl1pPr algn="r">
              <a:defRPr sz="1200"/>
            </a:lvl1pPr>
          </a:lstStyle>
          <a:p>
            <a:r>
              <a:rPr lang="de-DE" b="1" dirty="0"/>
              <a:t>Notes No. </a:t>
            </a:r>
            <a:fld id="{D4C7309E-6B14-43E2-9D02-8D68126D84D9}" type="slidenum">
              <a:rPr lang="de-DE" smtClean="0"/>
              <a:pPr/>
              <a:t>‹#›</a:t>
            </a:fld>
            <a:endParaRPr lang="de-DE" dirty="0"/>
          </a:p>
        </p:txBody>
      </p:sp>
      <p:pic>
        <p:nvPicPr>
          <p:cNvPr id="8" name="Picture 6" descr="\\vmware-host\Shared Folders\von PS\Siemens Healthineers\sh_logo_RGB.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2206" y="98628"/>
            <a:ext cx="1512000" cy="36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435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emf"/><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14.jpeg"/><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15.png"/><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3.emf"/><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3.emf"/><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3.emf"/><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Title Picture">
    <p:bg bwMode="ltGray">
      <p:bgPr>
        <a:solidFill>
          <a:schemeClr val="accent2"/>
        </a:solidFill>
        <a:effectLst/>
      </p:bgPr>
    </p:bg>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3" cstate="print">
            <a:extLst>
              <a:ext uri="{28A0092B-C50C-407E-A947-70E740481C1C}">
                <a14:useLocalDpi xmlns:a14="http://schemas.microsoft.com/office/drawing/2010/main" val="0"/>
              </a:ext>
            </a:extLst>
          </a:blip>
          <a:srcRect r="-319"/>
          <a:stretch/>
        </p:blipFill>
        <p:spPr>
          <a:xfrm>
            <a:off x="4864100" y="1422400"/>
            <a:ext cx="5740476" cy="5384800"/>
          </a:xfrm>
          <a:prstGeom prst="rect">
            <a:avLst/>
          </a:prstGeom>
          <a:noFill/>
          <a:ln>
            <a:noFill/>
          </a:ln>
        </p:spPr>
      </p:pic>
      <p:sp>
        <p:nvSpPr>
          <p:cNvPr id="4" name="White cover"/>
          <p:cNvSpPr/>
          <p:nvPr userDrawn="1"/>
        </p:nvSpPr>
        <p:spPr bwMode="white">
          <a:xfrm>
            <a:off x="2" y="0"/>
            <a:ext cx="12169773" cy="161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Subhead"/>
          <p:cNvSpPr>
            <a:spLocks noGrp="1"/>
          </p:cNvSpPr>
          <p:nvPr>
            <p:ph type="ctrTitle" hasCustomPrompt="1"/>
          </p:nvPr>
        </p:nvSpPr>
        <p:spPr>
          <a:xfrm>
            <a:off x="540000" y="4360703"/>
            <a:ext cx="3574800" cy="360000"/>
          </a:xfrm>
        </p:spPr>
        <p:txBody>
          <a:bodyPr lIns="0" tIns="0" rIns="0" bIns="0" anchor="t" anchorCtr="0">
            <a:noAutofit/>
          </a:bodyPr>
          <a:lstStyle>
            <a:lvl1pPr algn="l">
              <a:defRPr sz="1800" b="1">
                <a:solidFill>
                  <a:schemeClr val="bg1"/>
                </a:solidFill>
              </a:defRPr>
            </a:lvl1pPr>
          </a:lstStyle>
          <a:p>
            <a:r>
              <a:rPr lang="en-US" dirty="0"/>
              <a:t>Basic version</a:t>
            </a:r>
            <a:endParaRPr lang="en-US" noProof="0" dirty="0"/>
          </a:p>
        </p:txBody>
      </p:sp>
      <p:sp>
        <p:nvSpPr>
          <p:cNvPr id="3" name="Headline"/>
          <p:cNvSpPr>
            <a:spLocks noGrp="1"/>
          </p:cNvSpPr>
          <p:nvPr>
            <p:ph type="subTitle" idx="1" hasCustomPrompt="1"/>
          </p:nvPr>
        </p:nvSpPr>
        <p:spPr bwMode="black">
          <a:xfrm>
            <a:off x="540000" y="1915073"/>
            <a:ext cx="6394200" cy="2400452"/>
          </a:xfrm>
        </p:spPr>
        <p:txBody>
          <a:bodyPr lIns="0" tIns="0" rIns="0" bIns="0" anchor="b">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err="1"/>
              <a:t>Presentation</a:t>
            </a:r>
            <a:r>
              <a:rPr lang="de-DE" dirty="0"/>
              <a:t> title Calibri </a:t>
            </a:r>
            <a:r>
              <a:rPr lang="de-DE" dirty="0" err="1"/>
              <a:t>Bold</a:t>
            </a:r>
            <a:br>
              <a:rPr lang="de-DE" dirty="0"/>
            </a:br>
            <a:r>
              <a:rPr lang="de-DE" dirty="0" err="1"/>
              <a:t>amet</a:t>
            </a:r>
            <a:r>
              <a:rPr lang="de-DE" dirty="0"/>
              <a:t> </a:t>
            </a:r>
            <a:r>
              <a:rPr lang="de-DE" dirty="0" err="1"/>
              <a:t>consetet</a:t>
            </a:r>
            <a:endParaRPr lang="de-DE" dirty="0"/>
          </a:p>
        </p:txBody>
      </p:sp>
      <p:sp>
        <p:nvSpPr>
          <p:cNvPr id="22" name="Presenter"/>
          <p:cNvSpPr>
            <a:spLocks noGrp="1"/>
          </p:cNvSpPr>
          <p:nvPr>
            <p:ph type="body" sz="quarter" idx="10" hasCustomPrompt="1"/>
          </p:nvPr>
        </p:nvSpPr>
        <p:spPr>
          <a:xfrm>
            <a:off x="540000" y="5089351"/>
            <a:ext cx="3574800" cy="541015"/>
          </a:xfrm>
        </p:spPr>
        <p:txBody>
          <a:bodyPr lIns="0" tIns="0" rIns="0" bIns="0" anchor="b" anchorCtr="0">
            <a:noAutofit/>
          </a:bodyPr>
          <a:lstStyle>
            <a:lvl1pPr marL="0" indent="0">
              <a:lnSpc>
                <a:spcPct val="100000"/>
              </a:lnSpc>
              <a:spcBef>
                <a:spcPts val="0"/>
              </a:spcBef>
              <a:buNone/>
              <a:defRPr sz="1600" b="0">
                <a:solidFill>
                  <a:schemeClr val="bg1"/>
                </a:solidFill>
              </a:defRPr>
            </a:lvl1pPr>
          </a:lstStyle>
          <a:p>
            <a:r>
              <a:rPr lang="en-US" dirty="0"/>
              <a:t>Presenter Calibri 16 </a:t>
            </a:r>
            <a:r>
              <a:rPr lang="en-US" dirty="0" err="1"/>
              <a:t>pt</a:t>
            </a:r>
            <a:br>
              <a:rPr lang="en-US" dirty="0"/>
            </a:br>
            <a:r>
              <a:rPr lang="en-US" dirty="0"/>
              <a:t>English, Month 20XX</a:t>
            </a:r>
          </a:p>
        </p:txBody>
      </p:sp>
      <p:pic>
        <p:nvPicPr>
          <p:cNvPr id="11" name="Siemens Healthineers logo">
            <a:extLst>
              <a:ext uri="{FF2B5EF4-FFF2-40B4-BE49-F238E27FC236}">
                <a16:creationId xmlns:a16="http://schemas.microsoft.com/office/drawing/2014/main" id="{3E87284A-01A1-458D-9F58-125C59E2B1E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43908" y="497114"/>
            <a:ext cx="2484000" cy="592209"/>
          </a:xfrm>
          <a:prstGeom prst="rect">
            <a:avLst/>
          </a:prstGeom>
        </p:spPr>
      </p:pic>
      <p:sp>
        <p:nvSpPr>
          <p:cNvPr id="12" name="Abgerundetes Rechteck 8">
            <a:extLst>
              <a:ext uri="{FF2B5EF4-FFF2-40B4-BE49-F238E27FC236}">
                <a16:creationId xmlns:a16="http://schemas.microsoft.com/office/drawing/2014/main" id="{30D7F9CD-8B83-4F18-B10F-001936C27D9A}"/>
              </a:ext>
            </a:extLst>
          </p:cNvPr>
          <p:cNvSpPr/>
          <p:nvPr userDrawn="1"/>
        </p:nvSpPr>
        <p:spPr>
          <a:xfrm>
            <a:off x="12560400" y="5407843"/>
            <a:ext cx="1800000" cy="1450157"/>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dot pulse </a:t>
            </a:r>
            <a:r>
              <a:rPr lang="en-US" sz="1100" dirty="0">
                <a:solidFill>
                  <a:schemeClr val="tx1"/>
                </a:solidFill>
                <a:latin typeface="+mn-lt"/>
              </a:rPr>
              <a:t>can be </a:t>
            </a:r>
            <a:r>
              <a:rPr lang="en-US" sz="1100" dirty="0">
                <a:solidFill>
                  <a:schemeClr val="tx1"/>
                </a:solidFill>
              </a:rPr>
              <a:t>optionally  </a:t>
            </a:r>
            <a:r>
              <a:rPr lang="en-US" sz="1100" dirty="0">
                <a:solidFill>
                  <a:schemeClr val="tx1"/>
                </a:solidFill>
                <a:latin typeface="+mn-lt"/>
              </a:rPr>
              <a:t>switched off on the master layout.</a:t>
            </a:r>
          </a:p>
          <a:p>
            <a:endParaRPr lang="en-US" sz="1100" dirty="0">
              <a:solidFill>
                <a:schemeClr val="bg1"/>
              </a:solidFill>
              <a:latin typeface="+mn-lt"/>
            </a:endParaRPr>
          </a:p>
          <a:p>
            <a:r>
              <a:rPr lang="en-US" sz="1100" dirty="0">
                <a:solidFill>
                  <a:schemeClr val="bg1"/>
                </a:solidFill>
                <a:latin typeface="+mn-lt"/>
              </a:rPr>
              <a:t>Go to View &gt; Slide Master</a:t>
            </a:r>
          </a:p>
          <a:p>
            <a:r>
              <a:rPr lang="en-US" sz="1100" dirty="0">
                <a:solidFill>
                  <a:schemeClr val="bg1"/>
                </a:solidFill>
                <a:latin typeface="+mn-lt"/>
              </a:rPr>
              <a:t>After that go to Animations &gt; Animations Pane.</a:t>
            </a:r>
          </a:p>
        </p:txBody>
      </p:sp>
      <p:pic>
        <p:nvPicPr>
          <p:cNvPr id="16" name="Dot pulse">
            <a:extLst>
              <a:ext uri="{FF2B5EF4-FFF2-40B4-BE49-F238E27FC236}">
                <a16:creationId xmlns:a16="http://schemas.microsoft.com/office/drawing/2014/main" id="{83AA73CA-92FE-4AF2-955D-86323FFD941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10247" y="5773810"/>
            <a:ext cx="2826000" cy="144267"/>
          </a:xfrm>
          <a:prstGeom prst="rect">
            <a:avLst/>
          </a:prstGeom>
        </p:spPr>
      </p:pic>
      <p:sp>
        <p:nvSpPr>
          <p:cNvPr id="13" name="cdtTextBox 11 Id18"/>
          <p:cNvSpPr txBox="1"/>
          <p:nvPr userDrawn="1">
            <p:custDataLst>
              <p:tags r:id="rId1"/>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spTree>
    <p:extLst>
      <p:ext uri="{BB962C8B-B14F-4D97-AF65-F5344CB8AC3E}">
        <p14:creationId xmlns:p14="http://schemas.microsoft.com/office/powerpoint/2010/main" val="384149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 Title Picture (vertical)">
    <p:bg bwMode="ltGray">
      <p:bgPr>
        <a:solidFill>
          <a:schemeClr val="bg1"/>
        </a:solidFill>
        <a:effectLst/>
      </p:bgPr>
    </p:bg>
    <p:spTree>
      <p:nvGrpSpPr>
        <p:cNvPr id="1" name=""/>
        <p:cNvGrpSpPr/>
        <p:nvPr/>
      </p:nvGrpSpPr>
      <p:grpSpPr>
        <a:xfrm>
          <a:off x="0" y="0"/>
          <a:ext cx="0" cy="0"/>
          <a:chOff x="0" y="0"/>
          <a:chExt cx="0" cy="0"/>
        </a:xfrm>
      </p:grpSpPr>
      <p:sp>
        <p:nvSpPr>
          <p:cNvPr id="10" name="Picture placeholder"/>
          <p:cNvSpPr>
            <a:spLocks noGrp="1"/>
          </p:cNvSpPr>
          <p:nvPr>
            <p:ph type="pic" sz="quarter" idx="11" hasCustomPrompt="1"/>
          </p:nvPr>
        </p:nvSpPr>
        <p:spPr>
          <a:xfrm>
            <a:off x="5237163" y="0"/>
            <a:ext cx="6932612" cy="6858000"/>
          </a:xfrm>
          <a:noFill/>
        </p:spPr>
        <p:txBody>
          <a:bodyPr lIns="180000" tIns="180000" rIns="180000" bIns="180000"/>
          <a:lstStyle>
            <a:lvl1pPr>
              <a:defRPr/>
            </a:lvl1pPr>
          </a:lstStyle>
          <a:p>
            <a:r>
              <a:rPr lang="en-US" dirty="0"/>
              <a:t>Add a picture</a:t>
            </a:r>
            <a:endParaRPr lang="de-DE" dirty="0"/>
          </a:p>
        </p:txBody>
      </p:sp>
      <p:sp>
        <p:nvSpPr>
          <p:cNvPr id="2" name="Subhead"/>
          <p:cNvSpPr>
            <a:spLocks noGrp="1"/>
          </p:cNvSpPr>
          <p:nvPr>
            <p:ph type="ctrTitle" hasCustomPrompt="1"/>
          </p:nvPr>
        </p:nvSpPr>
        <p:spPr>
          <a:xfrm>
            <a:off x="540000" y="5032800"/>
            <a:ext cx="3574800" cy="360000"/>
          </a:xfrm>
        </p:spPr>
        <p:txBody>
          <a:bodyPr lIns="0" tIns="0" rIns="0" bIns="0" anchor="t" anchorCtr="0">
            <a:noAutofit/>
          </a:bodyPr>
          <a:lstStyle>
            <a:lvl1pPr algn="l">
              <a:lnSpc>
                <a:spcPct val="100000"/>
              </a:lnSpc>
              <a:defRPr sz="1800" b="1">
                <a:solidFill>
                  <a:schemeClr val="tx1"/>
                </a:solidFill>
              </a:defRPr>
            </a:lvl1pPr>
          </a:lstStyle>
          <a:p>
            <a:r>
              <a:rPr lang="en-US" dirty="0"/>
              <a:t>Basic version</a:t>
            </a:r>
            <a:endParaRPr lang="en-US" noProof="0" dirty="0"/>
          </a:p>
        </p:txBody>
      </p:sp>
      <p:sp>
        <p:nvSpPr>
          <p:cNvPr id="3" name="Headline"/>
          <p:cNvSpPr>
            <a:spLocks noGrp="1"/>
          </p:cNvSpPr>
          <p:nvPr>
            <p:ph type="subTitle" idx="1" hasCustomPrompt="1"/>
          </p:nvPr>
        </p:nvSpPr>
        <p:spPr>
          <a:xfrm>
            <a:off x="540000" y="1623600"/>
            <a:ext cx="4516188" cy="3366000"/>
          </a:xfrm>
        </p:spPr>
        <p:txBody>
          <a:bodyPr lIns="0" tIns="0" rIns="0" bIns="0" anchor="b">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Headline </a:t>
            </a:r>
            <a:br>
              <a:rPr lang="en-US" dirty="0"/>
            </a:br>
            <a:r>
              <a:rPr lang="en-US" dirty="0"/>
              <a:t>Calibri </a:t>
            </a:r>
            <a:br>
              <a:rPr lang="en-US" dirty="0"/>
            </a:br>
            <a:r>
              <a:rPr lang="en-US" dirty="0"/>
              <a:t>Bold 52 </a:t>
            </a:r>
            <a:r>
              <a:rPr lang="en-US" dirty="0" err="1"/>
              <a:t>pt</a:t>
            </a:r>
            <a:endParaRPr lang="en-US" dirty="0"/>
          </a:p>
        </p:txBody>
      </p:sp>
      <p:sp>
        <p:nvSpPr>
          <p:cNvPr id="22" name="Presenter"/>
          <p:cNvSpPr>
            <a:spLocks noGrp="1"/>
          </p:cNvSpPr>
          <p:nvPr>
            <p:ph type="body" sz="quarter" idx="10" hasCustomPrompt="1"/>
          </p:nvPr>
        </p:nvSpPr>
        <p:spPr>
          <a:xfrm>
            <a:off x="540000" y="5715054"/>
            <a:ext cx="3574800" cy="541015"/>
          </a:xfrm>
        </p:spPr>
        <p:txBody>
          <a:bodyPr lIns="0" tIns="0" rIns="0" bIns="0" anchor="b" anchorCtr="0">
            <a:noAutofit/>
          </a:bodyPr>
          <a:lstStyle>
            <a:lvl1pPr marL="0" indent="0">
              <a:lnSpc>
                <a:spcPct val="100000"/>
              </a:lnSpc>
              <a:spcBef>
                <a:spcPts val="0"/>
              </a:spcBef>
              <a:buNone/>
              <a:defRPr sz="1600" b="0">
                <a:solidFill>
                  <a:schemeClr val="tx1"/>
                </a:solidFill>
              </a:defRPr>
            </a:lvl1pPr>
          </a:lstStyle>
          <a:p>
            <a:r>
              <a:rPr lang="en-US" dirty="0"/>
              <a:t>Presenter Calibri 16 </a:t>
            </a:r>
            <a:r>
              <a:rPr lang="en-US" dirty="0" err="1"/>
              <a:t>pt</a:t>
            </a:r>
            <a:br>
              <a:rPr lang="en-US" dirty="0"/>
            </a:br>
            <a:r>
              <a:rPr lang="en-US" dirty="0"/>
              <a:t>English, Month 20XX</a:t>
            </a:r>
          </a:p>
        </p:txBody>
      </p:sp>
      <p:pic>
        <p:nvPicPr>
          <p:cNvPr id="87" name="Siemens Healthineers logo">
            <a:extLst>
              <a:ext uri="{FF2B5EF4-FFF2-40B4-BE49-F238E27FC236}">
                <a16:creationId xmlns:a16="http://schemas.microsoft.com/office/drawing/2014/main" id="{5C47D4D0-1261-4166-A003-74EAB8DCE9C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43908" y="497114"/>
            <a:ext cx="2484000" cy="592209"/>
          </a:xfrm>
          <a:prstGeom prst="rect">
            <a:avLst/>
          </a:prstGeom>
        </p:spPr>
      </p:pic>
    </p:spTree>
    <p:extLst>
      <p:ext uri="{BB962C8B-B14F-4D97-AF65-F5344CB8AC3E}">
        <p14:creationId xmlns:p14="http://schemas.microsoft.com/office/powerpoint/2010/main" val="412688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 Title White">
    <p:bg>
      <p:bgPr>
        <a:solidFill>
          <a:schemeClr val="bg1"/>
        </a:solidFill>
        <a:effectLst/>
      </p:bgPr>
    </p:bg>
    <p:spTree>
      <p:nvGrpSpPr>
        <p:cNvPr id="1" name=""/>
        <p:cNvGrpSpPr/>
        <p:nvPr/>
      </p:nvGrpSpPr>
      <p:grpSpPr>
        <a:xfrm>
          <a:off x="0" y="0"/>
          <a:ext cx="0" cy="0"/>
          <a:chOff x="0" y="0"/>
          <a:chExt cx="0" cy="0"/>
        </a:xfrm>
      </p:grpSpPr>
      <p:sp>
        <p:nvSpPr>
          <p:cNvPr id="2" name="Subhead"/>
          <p:cNvSpPr>
            <a:spLocks noGrp="1"/>
          </p:cNvSpPr>
          <p:nvPr>
            <p:ph type="ctrTitle" hasCustomPrompt="1"/>
          </p:nvPr>
        </p:nvSpPr>
        <p:spPr>
          <a:xfrm>
            <a:off x="540000" y="4359600"/>
            <a:ext cx="3579813" cy="360000"/>
          </a:xfrm>
        </p:spPr>
        <p:txBody>
          <a:bodyPr lIns="0" tIns="0" rIns="0" bIns="0" anchor="t" anchorCtr="0">
            <a:noAutofit/>
          </a:bodyPr>
          <a:lstStyle>
            <a:lvl1pPr algn="l">
              <a:defRPr sz="1800" b="1">
                <a:solidFill>
                  <a:schemeClr val="tx1"/>
                </a:solidFill>
              </a:defRPr>
            </a:lvl1pPr>
          </a:lstStyle>
          <a:p>
            <a:r>
              <a:rPr lang="en-US" dirty="0"/>
              <a:t>Basic version</a:t>
            </a:r>
            <a:endParaRPr lang="en-US" noProof="0" dirty="0"/>
          </a:p>
        </p:txBody>
      </p:sp>
      <p:sp>
        <p:nvSpPr>
          <p:cNvPr id="3" name="Headline"/>
          <p:cNvSpPr>
            <a:spLocks noGrp="1"/>
          </p:cNvSpPr>
          <p:nvPr>
            <p:ph type="subTitle" idx="1" hasCustomPrompt="1"/>
          </p:nvPr>
        </p:nvSpPr>
        <p:spPr>
          <a:xfrm>
            <a:off x="540001" y="1915199"/>
            <a:ext cx="6394200" cy="2401200"/>
          </a:xfrm>
        </p:spPr>
        <p:txBody>
          <a:bodyPr lIns="0" tIns="0" rIns="0" bIns="0" anchor="b">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Headline </a:t>
            </a:r>
            <a:br>
              <a:rPr lang="en-US" dirty="0"/>
            </a:br>
            <a:r>
              <a:rPr lang="en-US" dirty="0"/>
              <a:t>Calibri Bold</a:t>
            </a:r>
          </a:p>
        </p:txBody>
      </p:sp>
      <p:sp>
        <p:nvSpPr>
          <p:cNvPr id="6" name="Presenter">
            <a:extLst>
              <a:ext uri="{FF2B5EF4-FFF2-40B4-BE49-F238E27FC236}">
                <a16:creationId xmlns:a16="http://schemas.microsoft.com/office/drawing/2014/main" id="{046EC491-C7E1-4B50-AC08-4B82CD6C6616}"/>
              </a:ext>
            </a:extLst>
          </p:cNvPr>
          <p:cNvSpPr>
            <a:spLocks noGrp="1"/>
          </p:cNvSpPr>
          <p:nvPr>
            <p:ph type="body" sz="quarter" idx="16" hasCustomPrompt="1"/>
          </p:nvPr>
        </p:nvSpPr>
        <p:spPr>
          <a:xfrm>
            <a:off x="540000" y="5090400"/>
            <a:ext cx="3579813" cy="540000"/>
          </a:xfrm>
        </p:spPr>
        <p:txBody>
          <a:bodyPr/>
          <a:lstStyle>
            <a:lvl1pPr>
              <a:defRPr sz="1600" b="0"/>
            </a:lvl1pPr>
          </a:lstStyle>
          <a:p>
            <a:r>
              <a:rPr lang="en-US" dirty="0"/>
              <a:t>Presenter Calibri 16 </a:t>
            </a:r>
            <a:r>
              <a:rPr lang="en-US" dirty="0" err="1"/>
              <a:t>pt</a:t>
            </a:r>
            <a:br>
              <a:rPr lang="en-US" dirty="0"/>
            </a:br>
            <a:r>
              <a:rPr lang="en-US" dirty="0"/>
              <a:t>English, Month 20XX</a:t>
            </a:r>
          </a:p>
        </p:txBody>
      </p:sp>
      <p:pic>
        <p:nvPicPr>
          <p:cNvPr id="87" name="Siemens Healthineers logo">
            <a:extLst>
              <a:ext uri="{FF2B5EF4-FFF2-40B4-BE49-F238E27FC236}">
                <a16:creationId xmlns:a16="http://schemas.microsoft.com/office/drawing/2014/main" id="{35EEC452-B426-4E7B-8973-E9DC55604B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43908" y="497114"/>
            <a:ext cx="2484000" cy="592209"/>
          </a:xfrm>
          <a:prstGeom prst="rect">
            <a:avLst/>
          </a:prstGeom>
        </p:spPr>
      </p:pic>
      <p:pic>
        <p:nvPicPr>
          <p:cNvPr id="7" name="Dot pulse">
            <a:extLst>
              <a:ext uri="{FF2B5EF4-FFF2-40B4-BE49-F238E27FC236}">
                <a16:creationId xmlns:a16="http://schemas.microsoft.com/office/drawing/2014/main" id="{BF10F800-E2D2-4A30-9DC1-1940116C0E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15175" y="4029933"/>
            <a:ext cx="2826000" cy="144267"/>
          </a:xfrm>
          <a:prstGeom prst="rect">
            <a:avLst/>
          </a:prstGeom>
        </p:spPr>
      </p:pic>
      <p:sp>
        <p:nvSpPr>
          <p:cNvPr id="8" name="Abgerundetes Rechteck 8">
            <a:extLst>
              <a:ext uri="{FF2B5EF4-FFF2-40B4-BE49-F238E27FC236}">
                <a16:creationId xmlns:a16="http://schemas.microsoft.com/office/drawing/2014/main" id="{DBB37A37-4416-4E90-92A7-341CF6FAF214}"/>
              </a:ext>
            </a:extLst>
          </p:cNvPr>
          <p:cNvSpPr/>
          <p:nvPr userDrawn="1"/>
        </p:nvSpPr>
        <p:spPr>
          <a:xfrm>
            <a:off x="12560400" y="5407843"/>
            <a:ext cx="1800000" cy="1450157"/>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dot pulse </a:t>
            </a:r>
            <a:r>
              <a:rPr lang="en-US" sz="1100" dirty="0">
                <a:solidFill>
                  <a:schemeClr val="tx1"/>
                </a:solidFill>
                <a:latin typeface="+mn-lt"/>
              </a:rPr>
              <a:t>can be </a:t>
            </a:r>
            <a:r>
              <a:rPr lang="en-US" sz="1100" dirty="0">
                <a:solidFill>
                  <a:schemeClr val="tx1"/>
                </a:solidFill>
              </a:rPr>
              <a:t>optionally  </a:t>
            </a:r>
            <a:r>
              <a:rPr lang="en-US" sz="1100" dirty="0">
                <a:solidFill>
                  <a:schemeClr val="tx1"/>
                </a:solidFill>
                <a:latin typeface="+mn-lt"/>
              </a:rPr>
              <a:t>switched off on the master layout.</a:t>
            </a:r>
          </a:p>
          <a:p>
            <a:endParaRPr lang="en-US" sz="1100" dirty="0">
              <a:solidFill>
                <a:schemeClr val="bg1"/>
              </a:solidFill>
              <a:latin typeface="+mn-lt"/>
            </a:endParaRPr>
          </a:p>
          <a:p>
            <a:r>
              <a:rPr lang="en-US" sz="1100" dirty="0">
                <a:solidFill>
                  <a:schemeClr val="bg1"/>
                </a:solidFill>
                <a:latin typeface="+mn-lt"/>
              </a:rPr>
              <a:t>Go to View &gt; Slide Master</a:t>
            </a:r>
          </a:p>
          <a:p>
            <a:r>
              <a:rPr lang="en-US" sz="1100" dirty="0">
                <a:solidFill>
                  <a:schemeClr val="bg1"/>
                </a:solidFill>
                <a:latin typeface="+mn-lt"/>
              </a:rPr>
              <a:t>After that go to Animations &gt; Animations Pane.</a:t>
            </a:r>
          </a:p>
        </p:txBody>
      </p:sp>
    </p:spTree>
    <p:extLst>
      <p:ext uri="{BB962C8B-B14F-4D97-AF65-F5344CB8AC3E}">
        <p14:creationId xmlns:p14="http://schemas.microsoft.com/office/powerpoint/2010/main" val="205735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White">
    <p:bg>
      <p:bgPr>
        <a:solidFill>
          <a:schemeClr val="bg1"/>
        </a:solidFill>
        <a:effectLst/>
      </p:bgPr>
    </p:bg>
    <p:spTree>
      <p:nvGrpSpPr>
        <p:cNvPr id="1" name=""/>
        <p:cNvGrpSpPr/>
        <p:nvPr/>
      </p:nvGrpSpPr>
      <p:grpSpPr>
        <a:xfrm>
          <a:off x="0" y="0"/>
          <a:ext cx="0" cy="0"/>
          <a:chOff x="0" y="0"/>
          <a:chExt cx="0" cy="0"/>
        </a:xfrm>
      </p:grpSpPr>
      <p:sp>
        <p:nvSpPr>
          <p:cNvPr id="2" name="Product tag"/>
          <p:cNvSpPr>
            <a:spLocks noGrp="1"/>
          </p:cNvSpPr>
          <p:nvPr>
            <p:ph type="ctrTitle" hasCustomPrompt="1"/>
          </p:nvPr>
        </p:nvSpPr>
        <p:spPr>
          <a:xfrm>
            <a:off x="1476374" y="1623600"/>
            <a:ext cx="7336347" cy="1224000"/>
          </a:xfrm>
        </p:spPr>
        <p:txBody>
          <a:bodyPr lIns="0" tIns="0" rIns="0" bIns="0" anchor="b" anchorCtr="0">
            <a:noAutofit/>
          </a:bodyPr>
          <a:lstStyle>
            <a:lvl1pPr algn="l">
              <a:defRPr sz="2600" b="1">
                <a:solidFill>
                  <a:schemeClr val="tx1"/>
                </a:solidFill>
              </a:defRPr>
            </a:lvl1pPr>
          </a:lstStyle>
          <a:p>
            <a:r>
              <a:rPr lang="en-US" dirty="0"/>
              <a:t>ETIAM sit </a:t>
            </a:r>
            <a:r>
              <a:rPr lang="en-US" dirty="0" err="1"/>
              <a:t>atmet</a:t>
            </a:r>
            <a:endParaRPr lang="en-US" noProof="0" dirty="0"/>
          </a:p>
        </p:txBody>
      </p:sp>
      <p:sp>
        <p:nvSpPr>
          <p:cNvPr id="3" name="Headline"/>
          <p:cNvSpPr>
            <a:spLocks noGrp="1"/>
          </p:cNvSpPr>
          <p:nvPr>
            <p:ph type="subTitle" idx="1" hasCustomPrompt="1"/>
          </p:nvPr>
        </p:nvSpPr>
        <p:spPr>
          <a:xfrm>
            <a:off x="1476374" y="3009329"/>
            <a:ext cx="7337425" cy="1661315"/>
          </a:xfrm>
        </p:spPr>
        <p:txBody>
          <a:bodyPr lIns="0" tIns="0" rIns="0" bIns="0" anchor="t">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Headline </a:t>
            </a:r>
            <a:br>
              <a:rPr lang="en-US" dirty="0"/>
            </a:br>
            <a:r>
              <a:rPr lang="en-US" dirty="0"/>
              <a:t>Calibri Bold</a:t>
            </a:r>
          </a:p>
        </p:txBody>
      </p:sp>
      <p:sp>
        <p:nvSpPr>
          <p:cNvPr id="12" name="Author"/>
          <p:cNvSpPr>
            <a:spLocks noGrp="1"/>
          </p:cNvSpPr>
          <p:nvPr>
            <p:ph type="ftr" sz="quarter" idx="3"/>
          </p:nvPr>
        </p:nvSpPr>
        <p:spPr>
          <a:xfrm>
            <a:off x="8054975" y="6340471"/>
            <a:ext cx="3259452" cy="144000"/>
          </a:xfrm>
          <a:prstGeom prst="rect">
            <a:avLst/>
          </a:prstGeom>
        </p:spPr>
        <p:txBody>
          <a:bodyPr vert="horz" lIns="0" tIns="0" rIns="0" bIns="0" rtlCol="0" anchor="t" anchorCtr="0"/>
          <a:lstStyle>
            <a:lvl1pPr algn="r">
              <a:defRPr sz="1000">
                <a:solidFill>
                  <a:schemeClr val="tx1"/>
                </a:solidFill>
              </a:defRPr>
            </a:lvl1pPr>
          </a:lstStyle>
          <a:p>
            <a:r>
              <a:rPr lang="en-US"/>
              <a:t>Author | Department</a:t>
            </a:r>
            <a:endParaRPr lang="en-US" dirty="0"/>
          </a:p>
        </p:txBody>
      </p:sp>
      <p:pic>
        <p:nvPicPr>
          <p:cNvPr id="13" name="Siemens Healthineers logo">
            <a:extLst>
              <a:ext uri="{FF2B5EF4-FFF2-40B4-BE49-F238E27FC236}">
                <a16:creationId xmlns:a16="http://schemas.microsoft.com/office/drawing/2014/main" id="{72B2F2CC-04D6-480A-9038-E43A364732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3002811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Picture">
    <p:bg bwMode="lt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White cover"/>
          <p:cNvSpPr/>
          <p:nvPr userDrawn="1"/>
        </p:nvSpPr>
        <p:spPr bwMode="white">
          <a:xfrm>
            <a:off x="6934200" y="0"/>
            <a:ext cx="52355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Headline"/>
          <p:cNvSpPr>
            <a:spLocks noGrp="1"/>
          </p:cNvSpPr>
          <p:nvPr>
            <p:ph type="subTitle" idx="1" hasCustomPrompt="1"/>
          </p:nvPr>
        </p:nvSpPr>
        <p:spPr>
          <a:xfrm>
            <a:off x="7512775" y="2334410"/>
            <a:ext cx="4115663" cy="2601334"/>
          </a:xfrm>
        </p:spPr>
        <p:txBody>
          <a:bodyPr lIns="0" tIns="0" rIns="0" bIns="0" anchor="t">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Headline </a:t>
            </a:r>
            <a:br>
              <a:rPr lang="en-US" dirty="0"/>
            </a:br>
            <a:r>
              <a:rPr lang="en-US" dirty="0"/>
              <a:t>Calibri Bold</a:t>
            </a:r>
          </a:p>
        </p:txBody>
      </p:sp>
      <p:sp>
        <p:nvSpPr>
          <p:cNvPr id="9" name="Footnote">
            <a:extLst>
              <a:ext uri="{FF2B5EF4-FFF2-40B4-BE49-F238E27FC236}">
                <a16:creationId xmlns:a16="http://schemas.microsoft.com/office/drawing/2014/main" id="{4D8785A4-C6E6-43A1-9BA1-402D04E7BADC}"/>
              </a:ext>
            </a:extLst>
          </p:cNvPr>
          <p:cNvSpPr txBox="1"/>
          <p:nvPr userDrawn="1"/>
        </p:nvSpPr>
        <p:spPr>
          <a:xfrm>
            <a:off x="540000" y="6372559"/>
            <a:ext cx="2636337" cy="324000"/>
          </a:xfrm>
          <a:prstGeom prst="rect">
            <a:avLst/>
          </a:prstGeom>
          <a:noFill/>
        </p:spPr>
        <p:txBody>
          <a:bodyPr wrap="square" lIns="0" t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Click to add footnote</a:t>
            </a:r>
            <a:br>
              <a:rPr lang="en-US" sz="1000" dirty="0">
                <a:solidFill>
                  <a:schemeClr val="bg1"/>
                </a:solidFill>
              </a:rPr>
            </a:br>
            <a:r>
              <a:rPr lang="en-US" sz="1000" dirty="0">
                <a:solidFill>
                  <a:schemeClr val="bg1"/>
                </a:solidFill>
              </a:rPr>
              <a:t>second line</a:t>
            </a:r>
          </a:p>
        </p:txBody>
      </p:sp>
      <p:sp>
        <p:nvSpPr>
          <p:cNvPr id="12" name="Author"/>
          <p:cNvSpPr>
            <a:spLocks noGrp="1"/>
          </p:cNvSpPr>
          <p:nvPr>
            <p:ph type="ftr" sz="quarter" idx="3"/>
          </p:nvPr>
        </p:nvSpPr>
        <p:spPr>
          <a:xfrm>
            <a:off x="8054975" y="6340471"/>
            <a:ext cx="3259452" cy="144000"/>
          </a:xfrm>
          <a:prstGeom prst="rect">
            <a:avLst/>
          </a:prstGeom>
        </p:spPr>
        <p:txBody>
          <a:bodyPr vert="horz" lIns="0" tIns="0" rIns="0" bIns="0" rtlCol="0" anchor="t" anchorCtr="0"/>
          <a:lstStyle>
            <a:lvl1pPr algn="r">
              <a:defRPr sz="1000">
                <a:solidFill>
                  <a:schemeClr val="tx1"/>
                </a:solidFill>
              </a:defRPr>
            </a:lvl1pPr>
          </a:lstStyle>
          <a:p>
            <a:r>
              <a:rPr lang="en-US"/>
              <a:t>Author | Department</a:t>
            </a:r>
            <a:endParaRPr lang="en-US" dirty="0"/>
          </a:p>
        </p:txBody>
      </p:sp>
      <p:pic>
        <p:nvPicPr>
          <p:cNvPr id="11" name="Siemens Healthineers logo">
            <a:extLst>
              <a:ext uri="{FF2B5EF4-FFF2-40B4-BE49-F238E27FC236}">
                <a16:creationId xmlns:a16="http://schemas.microsoft.com/office/drawing/2014/main" id="{F2A95EF1-1926-47A8-A827-99B1C6C611E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
        <p:nvSpPr>
          <p:cNvPr id="10" name="TextBox 9">
            <a:extLst>
              <a:ext uri="{FF2B5EF4-FFF2-40B4-BE49-F238E27FC236}">
                <a16:creationId xmlns:a16="http://schemas.microsoft.com/office/drawing/2014/main" id="{157245B0-2A34-4E93-8EFF-DD735993B24D}"/>
              </a:ext>
            </a:extLst>
          </p:cNvPr>
          <p:cNvSpPr txBox="1"/>
          <p:nvPr userDrawn="1"/>
        </p:nvSpPr>
        <p:spPr>
          <a:xfrm>
            <a:off x="11347637" y="6340471"/>
            <a:ext cx="280800" cy="144000"/>
          </a:xfrm>
          <a:prstGeom prst="rect">
            <a:avLst/>
          </a:prstGeom>
          <a:noFill/>
        </p:spPr>
        <p:txBody>
          <a:bodyPr vert="horz" wrap="square" lIns="0" tIns="0" rIns="0" bIns="0" rtlCol="0" anchor="ctr" anchorCtr="0">
            <a:noAutofit/>
          </a:bodyPr>
          <a:lstStyle/>
          <a:p>
            <a:pPr marL="0" lvl="0" indent="0" algn="r">
              <a:lnSpc>
                <a:spcPct val="100000"/>
              </a:lnSpc>
              <a:spcBef>
                <a:spcPts val="0"/>
              </a:spcBef>
              <a:spcAft>
                <a:spcPts val="0"/>
              </a:spcAft>
            </a:pPr>
            <a:fld id="{6F82AF1F-8753-46F1-A314-2F45498EFC31}" type="slidenum">
              <a:rPr lang="de-DE" sz="1000" b="1" i="0" u="none" kern="1200" spc="0" smtClean="0">
                <a:solidFill>
                  <a:schemeClr val="tx1">
                    <a:lumMod val="100000"/>
                  </a:schemeClr>
                </a:solidFill>
                <a:latin typeface="Calibri" panose="020F0502020204030204" pitchFamily="34" charset="0"/>
              </a:rPr>
              <a:pPr marL="0" lvl="0" indent="0" algn="r">
                <a:lnSpc>
                  <a:spcPct val="100000"/>
                </a:lnSpc>
                <a:spcBef>
                  <a:spcPts val="0"/>
                </a:spcBef>
                <a:spcAft>
                  <a:spcPts val="0"/>
                </a:spcAft>
              </a:pPr>
              <a:t>‹#›</a:t>
            </a:fld>
            <a:endParaRPr lang="de-DE" sz="1000" b="1" i="0" u="none" kern="1200" spc="0" dirty="0">
              <a:solidFill>
                <a:schemeClr val="tx1">
                  <a:lumMod val="100000"/>
                </a:schemeClr>
              </a:solidFill>
              <a:latin typeface="Calibri" panose="020F0502020204030204" pitchFamily="34" charset="0"/>
            </a:endParaRPr>
          </a:p>
        </p:txBody>
      </p:sp>
      <p:sp>
        <p:nvSpPr>
          <p:cNvPr id="13" name="cdtTextBox 11 Id18"/>
          <p:cNvSpPr txBox="1"/>
          <p:nvPr userDrawn="1">
            <p:custDataLst>
              <p:tags r:id="rId1"/>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tx1"/>
                </a:solidFill>
                <a:cs typeface="Arial" panose="020B0604020202020204" pitchFamily="34" charset="0"/>
              </a:rPr>
              <a:t>Unrestricted © Siemens </a:t>
            </a:r>
            <a:r>
              <a:rPr lang="en-US" sz="1000" kern="0" dirty="0" err="1">
                <a:solidFill>
                  <a:schemeClr val="tx1"/>
                </a:solidFill>
                <a:cs typeface="Arial" panose="020B0604020202020204" pitchFamily="34" charset="0"/>
              </a:rPr>
              <a:t>Healthineers</a:t>
            </a:r>
            <a:r>
              <a:rPr lang="en-US" sz="1000" kern="0" dirty="0">
                <a:solidFill>
                  <a:schemeClr val="tx1"/>
                </a:solidFill>
                <a:cs typeface="Arial" panose="020B0604020202020204" pitchFamily="34" charset="0"/>
              </a:rPr>
              <a:t> 2021</a:t>
            </a:r>
          </a:p>
        </p:txBody>
      </p:sp>
    </p:spTree>
    <p:extLst>
      <p:ext uri="{BB962C8B-B14F-4D97-AF65-F5344CB8AC3E}">
        <p14:creationId xmlns:p14="http://schemas.microsoft.com/office/powerpoint/2010/main" val="3780138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hapter Picture">
    <p:bg bwMode="lt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White cover"/>
          <p:cNvSpPr/>
          <p:nvPr userDrawn="1"/>
        </p:nvSpPr>
        <p:spPr bwMode="white">
          <a:xfrm>
            <a:off x="6934200" y="0"/>
            <a:ext cx="52355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Headline"/>
          <p:cNvSpPr>
            <a:spLocks noGrp="1"/>
          </p:cNvSpPr>
          <p:nvPr>
            <p:ph type="subTitle" idx="1" hasCustomPrompt="1"/>
          </p:nvPr>
        </p:nvSpPr>
        <p:spPr>
          <a:xfrm>
            <a:off x="7512775" y="2334410"/>
            <a:ext cx="4115663" cy="2601334"/>
          </a:xfrm>
        </p:spPr>
        <p:txBody>
          <a:bodyPr lIns="0" tIns="0" rIns="0" bIns="0" anchor="t">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Headline </a:t>
            </a:r>
            <a:br>
              <a:rPr lang="en-US" dirty="0"/>
            </a:br>
            <a:r>
              <a:rPr lang="en-US" dirty="0"/>
              <a:t>Calibri Bold</a:t>
            </a:r>
          </a:p>
        </p:txBody>
      </p:sp>
      <p:sp>
        <p:nvSpPr>
          <p:cNvPr id="9" name="Footnote">
            <a:extLst>
              <a:ext uri="{FF2B5EF4-FFF2-40B4-BE49-F238E27FC236}">
                <a16:creationId xmlns:a16="http://schemas.microsoft.com/office/drawing/2014/main" id="{4D8785A4-C6E6-43A1-9BA1-402D04E7BADC}"/>
              </a:ext>
            </a:extLst>
          </p:cNvPr>
          <p:cNvSpPr txBox="1"/>
          <p:nvPr userDrawn="1"/>
        </p:nvSpPr>
        <p:spPr>
          <a:xfrm>
            <a:off x="540000" y="6372559"/>
            <a:ext cx="2636337" cy="324000"/>
          </a:xfrm>
          <a:prstGeom prst="rect">
            <a:avLst/>
          </a:prstGeom>
          <a:noFill/>
        </p:spPr>
        <p:txBody>
          <a:bodyPr wrap="square" lIns="0" t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Click to add footnote</a:t>
            </a:r>
            <a:br>
              <a:rPr lang="en-US" sz="1000" dirty="0">
                <a:solidFill>
                  <a:schemeClr val="bg1"/>
                </a:solidFill>
              </a:rPr>
            </a:br>
            <a:r>
              <a:rPr lang="en-US" sz="1000" dirty="0">
                <a:solidFill>
                  <a:schemeClr val="bg1"/>
                </a:solidFill>
              </a:rPr>
              <a:t>second line</a:t>
            </a:r>
          </a:p>
        </p:txBody>
      </p:sp>
      <p:sp>
        <p:nvSpPr>
          <p:cNvPr id="12" name="Author"/>
          <p:cNvSpPr>
            <a:spLocks noGrp="1"/>
          </p:cNvSpPr>
          <p:nvPr>
            <p:ph type="ftr" sz="quarter" idx="3"/>
          </p:nvPr>
        </p:nvSpPr>
        <p:spPr>
          <a:xfrm>
            <a:off x="8054975" y="6340471"/>
            <a:ext cx="3259452" cy="144000"/>
          </a:xfrm>
          <a:prstGeom prst="rect">
            <a:avLst/>
          </a:prstGeom>
        </p:spPr>
        <p:txBody>
          <a:bodyPr vert="horz" lIns="0" tIns="0" rIns="0" bIns="0" rtlCol="0" anchor="t" anchorCtr="0"/>
          <a:lstStyle>
            <a:lvl1pPr algn="r">
              <a:defRPr sz="1000">
                <a:solidFill>
                  <a:schemeClr val="tx1"/>
                </a:solidFill>
              </a:defRPr>
            </a:lvl1pPr>
          </a:lstStyle>
          <a:p>
            <a:r>
              <a:rPr lang="en-US"/>
              <a:t>Author | Department</a:t>
            </a:r>
            <a:endParaRPr lang="en-US" dirty="0"/>
          </a:p>
        </p:txBody>
      </p:sp>
      <p:pic>
        <p:nvPicPr>
          <p:cNvPr id="11" name="Siemens Healthineers logo">
            <a:extLst>
              <a:ext uri="{FF2B5EF4-FFF2-40B4-BE49-F238E27FC236}">
                <a16:creationId xmlns:a16="http://schemas.microsoft.com/office/drawing/2014/main" id="{F2A95EF1-1926-47A8-A827-99B1C6C611E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
        <p:nvSpPr>
          <p:cNvPr id="10" name="TextBox 9">
            <a:extLst>
              <a:ext uri="{FF2B5EF4-FFF2-40B4-BE49-F238E27FC236}">
                <a16:creationId xmlns:a16="http://schemas.microsoft.com/office/drawing/2014/main" id="{157245B0-2A34-4E93-8EFF-DD735993B24D}"/>
              </a:ext>
            </a:extLst>
          </p:cNvPr>
          <p:cNvSpPr txBox="1"/>
          <p:nvPr userDrawn="1"/>
        </p:nvSpPr>
        <p:spPr>
          <a:xfrm>
            <a:off x="11347637" y="6340471"/>
            <a:ext cx="280800" cy="144000"/>
          </a:xfrm>
          <a:prstGeom prst="rect">
            <a:avLst/>
          </a:prstGeom>
          <a:noFill/>
        </p:spPr>
        <p:txBody>
          <a:bodyPr vert="horz" wrap="square" lIns="0" tIns="0" rIns="0" bIns="0" rtlCol="0" anchor="ctr" anchorCtr="0">
            <a:noAutofit/>
          </a:bodyPr>
          <a:lstStyle/>
          <a:p>
            <a:pPr marL="0" lvl="0" indent="0" algn="r">
              <a:lnSpc>
                <a:spcPct val="100000"/>
              </a:lnSpc>
              <a:spcBef>
                <a:spcPts val="0"/>
              </a:spcBef>
              <a:spcAft>
                <a:spcPts val="0"/>
              </a:spcAft>
            </a:pPr>
            <a:fld id="{6F82AF1F-8753-46F1-A314-2F45498EFC31}" type="slidenum">
              <a:rPr lang="de-DE" sz="1000" b="1" i="0" u="none" kern="1200" spc="0" smtClean="0">
                <a:solidFill>
                  <a:schemeClr val="tx1">
                    <a:lumMod val="100000"/>
                  </a:schemeClr>
                </a:solidFill>
                <a:latin typeface="Calibri" panose="020F0502020204030204" pitchFamily="34" charset="0"/>
              </a:rPr>
              <a:pPr marL="0" lvl="0" indent="0" algn="r">
                <a:lnSpc>
                  <a:spcPct val="100000"/>
                </a:lnSpc>
                <a:spcBef>
                  <a:spcPts val="0"/>
                </a:spcBef>
                <a:spcAft>
                  <a:spcPts val="0"/>
                </a:spcAft>
              </a:pPr>
              <a:t>‹#›</a:t>
            </a:fld>
            <a:endParaRPr lang="de-DE" sz="1000" b="1" i="0" u="none" kern="1200" spc="0" dirty="0">
              <a:solidFill>
                <a:schemeClr val="tx1">
                  <a:lumMod val="100000"/>
                </a:schemeClr>
              </a:solidFill>
              <a:latin typeface="Calibri" panose="020F0502020204030204" pitchFamily="34" charset="0"/>
            </a:endParaRPr>
          </a:p>
        </p:txBody>
      </p:sp>
      <p:pic>
        <p:nvPicPr>
          <p:cNvPr id="13" name="Picture 2" descr="C:\Users\z003m23x\AppData\Local\Temp\7zECC73D786\SHS_US_44845_18_V3.jp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69370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cdtTextBox 11 Id18"/>
          <p:cNvSpPr txBox="1"/>
          <p:nvPr userDrawn="1">
            <p:custDataLst>
              <p:tags r:id="rId1"/>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tx1"/>
                </a:solidFill>
                <a:cs typeface="Arial" panose="020B0604020202020204" pitchFamily="34" charset="0"/>
              </a:rPr>
              <a:t>Unrestricted © Siemens </a:t>
            </a:r>
            <a:r>
              <a:rPr lang="en-US" sz="1000" kern="0" dirty="0" err="1">
                <a:solidFill>
                  <a:schemeClr val="tx1"/>
                </a:solidFill>
                <a:cs typeface="Arial" panose="020B0604020202020204" pitchFamily="34" charset="0"/>
              </a:rPr>
              <a:t>Healthineers</a:t>
            </a:r>
            <a:r>
              <a:rPr lang="en-US" sz="1000" kern="0" dirty="0">
                <a:solidFill>
                  <a:schemeClr val="tx1"/>
                </a:solidFill>
                <a:cs typeface="Arial" panose="020B0604020202020204" pitchFamily="34" charset="0"/>
              </a:rPr>
              <a:t> 2021</a:t>
            </a:r>
          </a:p>
        </p:txBody>
      </p:sp>
    </p:spTree>
    <p:extLst>
      <p:ext uri="{BB962C8B-B14F-4D97-AF65-F5344CB8AC3E}">
        <p14:creationId xmlns:p14="http://schemas.microsoft.com/office/powerpoint/2010/main" val="36662666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hapter Picture">
    <p:bg bwMode="lt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White cover"/>
          <p:cNvSpPr/>
          <p:nvPr userDrawn="1"/>
        </p:nvSpPr>
        <p:spPr bwMode="white">
          <a:xfrm>
            <a:off x="6934200" y="0"/>
            <a:ext cx="52355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ootnote">
            <a:extLst>
              <a:ext uri="{FF2B5EF4-FFF2-40B4-BE49-F238E27FC236}">
                <a16:creationId xmlns:a16="http://schemas.microsoft.com/office/drawing/2014/main" id="{4D8785A4-C6E6-43A1-9BA1-402D04E7BADC}"/>
              </a:ext>
            </a:extLst>
          </p:cNvPr>
          <p:cNvSpPr txBox="1"/>
          <p:nvPr userDrawn="1"/>
        </p:nvSpPr>
        <p:spPr>
          <a:xfrm>
            <a:off x="540000" y="6372559"/>
            <a:ext cx="2636337" cy="324000"/>
          </a:xfrm>
          <a:prstGeom prst="rect">
            <a:avLst/>
          </a:prstGeom>
          <a:noFill/>
        </p:spPr>
        <p:txBody>
          <a:bodyPr wrap="square" lIns="0" t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Click to add footnote</a:t>
            </a:r>
            <a:br>
              <a:rPr lang="en-US" sz="1000" dirty="0">
                <a:solidFill>
                  <a:schemeClr val="bg1"/>
                </a:solidFill>
              </a:rPr>
            </a:br>
            <a:r>
              <a:rPr lang="en-US" sz="1000" dirty="0">
                <a:solidFill>
                  <a:schemeClr val="bg1"/>
                </a:solidFill>
              </a:rPr>
              <a:t>second line</a:t>
            </a:r>
          </a:p>
        </p:txBody>
      </p:sp>
      <p:sp>
        <p:nvSpPr>
          <p:cNvPr id="12" name="Author"/>
          <p:cNvSpPr>
            <a:spLocks noGrp="1"/>
          </p:cNvSpPr>
          <p:nvPr>
            <p:ph type="ftr" sz="quarter" idx="3"/>
          </p:nvPr>
        </p:nvSpPr>
        <p:spPr>
          <a:xfrm>
            <a:off x="8054975" y="6340471"/>
            <a:ext cx="3259452" cy="144000"/>
          </a:xfrm>
          <a:prstGeom prst="rect">
            <a:avLst/>
          </a:prstGeom>
        </p:spPr>
        <p:txBody>
          <a:bodyPr vert="horz" lIns="0" tIns="0" rIns="0" bIns="0" rtlCol="0" anchor="t" anchorCtr="0"/>
          <a:lstStyle>
            <a:lvl1pPr algn="r">
              <a:defRPr sz="1000">
                <a:solidFill>
                  <a:schemeClr val="tx1"/>
                </a:solidFill>
              </a:defRPr>
            </a:lvl1pPr>
          </a:lstStyle>
          <a:p>
            <a:r>
              <a:rPr lang="en-US"/>
              <a:t>Author | Department</a:t>
            </a:r>
            <a:endParaRPr lang="en-US" dirty="0"/>
          </a:p>
        </p:txBody>
      </p:sp>
      <p:pic>
        <p:nvPicPr>
          <p:cNvPr id="11" name="Siemens Healthineers logo">
            <a:extLst>
              <a:ext uri="{FF2B5EF4-FFF2-40B4-BE49-F238E27FC236}">
                <a16:creationId xmlns:a16="http://schemas.microsoft.com/office/drawing/2014/main" id="{F2A95EF1-1926-47A8-A827-99B1C6C611E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
        <p:nvSpPr>
          <p:cNvPr id="10" name="TextBox 9">
            <a:extLst>
              <a:ext uri="{FF2B5EF4-FFF2-40B4-BE49-F238E27FC236}">
                <a16:creationId xmlns:a16="http://schemas.microsoft.com/office/drawing/2014/main" id="{157245B0-2A34-4E93-8EFF-DD735993B24D}"/>
              </a:ext>
            </a:extLst>
          </p:cNvPr>
          <p:cNvSpPr txBox="1"/>
          <p:nvPr userDrawn="1"/>
        </p:nvSpPr>
        <p:spPr>
          <a:xfrm>
            <a:off x="11347637" y="6340471"/>
            <a:ext cx="280800" cy="144000"/>
          </a:xfrm>
          <a:prstGeom prst="rect">
            <a:avLst/>
          </a:prstGeom>
          <a:noFill/>
        </p:spPr>
        <p:txBody>
          <a:bodyPr vert="horz" wrap="square" lIns="0" tIns="0" rIns="0" bIns="0" rtlCol="0" anchor="ctr" anchorCtr="0">
            <a:noAutofit/>
          </a:bodyPr>
          <a:lstStyle/>
          <a:p>
            <a:pPr marL="0" lvl="0" indent="0" algn="r">
              <a:lnSpc>
                <a:spcPct val="100000"/>
              </a:lnSpc>
              <a:spcBef>
                <a:spcPts val="0"/>
              </a:spcBef>
              <a:spcAft>
                <a:spcPts val="0"/>
              </a:spcAft>
            </a:pPr>
            <a:fld id="{6F82AF1F-8753-46F1-A314-2F45498EFC31}" type="slidenum">
              <a:rPr lang="de-DE" sz="1000" b="1" i="0" u="none" kern="1200" spc="0" smtClean="0">
                <a:solidFill>
                  <a:schemeClr val="tx1">
                    <a:lumMod val="100000"/>
                  </a:schemeClr>
                </a:solidFill>
                <a:latin typeface="Calibri" panose="020F0502020204030204" pitchFamily="34" charset="0"/>
              </a:rPr>
              <a:pPr marL="0" lvl="0" indent="0" algn="r">
                <a:lnSpc>
                  <a:spcPct val="100000"/>
                </a:lnSpc>
                <a:spcBef>
                  <a:spcPts val="0"/>
                </a:spcBef>
                <a:spcAft>
                  <a:spcPts val="0"/>
                </a:spcAft>
              </a:pPr>
              <a:t>‹#›</a:t>
            </a:fld>
            <a:endParaRPr lang="de-DE" sz="1000" b="1" i="0" u="none" kern="1200" spc="0" dirty="0">
              <a:solidFill>
                <a:schemeClr val="tx1">
                  <a:lumMod val="100000"/>
                </a:schemeClr>
              </a:solidFill>
              <a:latin typeface="Calibri" panose="020F0502020204030204" pitchFamily="34" charset="0"/>
            </a:endParaRPr>
          </a:p>
        </p:txBody>
      </p:sp>
      <p:sp>
        <p:nvSpPr>
          <p:cNvPr id="14" name="Product tag"/>
          <p:cNvSpPr>
            <a:spLocks noGrp="1"/>
          </p:cNvSpPr>
          <p:nvPr>
            <p:ph type="ctrTitle" hasCustomPrompt="1"/>
          </p:nvPr>
        </p:nvSpPr>
        <p:spPr>
          <a:xfrm>
            <a:off x="7125500" y="1623600"/>
            <a:ext cx="4502938" cy="1224000"/>
          </a:xfrm>
        </p:spPr>
        <p:txBody>
          <a:bodyPr lIns="0" tIns="0" rIns="0" bIns="0" anchor="b" anchorCtr="0">
            <a:noAutofit/>
          </a:bodyPr>
          <a:lstStyle>
            <a:lvl1pPr algn="l">
              <a:defRPr sz="2600" b="1">
                <a:solidFill>
                  <a:schemeClr val="tx1"/>
                </a:solidFill>
              </a:defRPr>
            </a:lvl1pPr>
          </a:lstStyle>
          <a:p>
            <a:r>
              <a:rPr lang="en-US" dirty="0"/>
              <a:t>ETIAM sit </a:t>
            </a:r>
            <a:r>
              <a:rPr lang="en-US" dirty="0" err="1"/>
              <a:t>atmet</a:t>
            </a:r>
            <a:endParaRPr lang="en-US" noProof="0" dirty="0"/>
          </a:p>
        </p:txBody>
      </p:sp>
      <p:sp>
        <p:nvSpPr>
          <p:cNvPr id="15" name="Headline"/>
          <p:cNvSpPr>
            <a:spLocks noGrp="1"/>
          </p:cNvSpPr>
          <p:nvPr>
            <p:ph type="subTitle" idx="1" hasCustomPrompt="1"/>
          </p:nvPr>
        </p:nvSpPr>
        <p:spPr>
          <a:xfrm>
            <a:off x="7125500" y="3009329"/>
            <a:ext cx="4503600" cy="1661315"/>
          </a:xfrm>
        </p:spPr>
        <p:txBody>
          <a:bodyPr lIns="0" tIns="0" rIns="0" bIns="0" anchor="t">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Headline </a:t>
            </a:r>
            <a:br>
              <a:rPr lang="en-US" dirty="0"/>
            </a:br>
            <a:r>
              <a:rPr lang="en-US" dirty="0"/>
              <a:t>Calibri Bold</a:t>
            </a:r>
          </a:p>
        </p:txBody>
      </p:sp>
      <p:pic>
        <p:nvPicPr>
          <p:cNvPr id="1026" name="Picture 2" descr="C:\Users\z003m23x\Desktop\Utrsound photos\SH_US_43277_17-Petrol.pn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38058"/>
          <a:stretch/>
        </p:blipFill>
        <p:spPr bwMode="auto">
          <a:xfrm>
            <a:off x="0" y="0"/>
            <a:ext cx="6934200" cy="6911806"/>
          </a:xfrm>
          <a:prstGeom prst="rect">
            <a:avLst/>
          </a:prstGeom>
          <a:noFill/>
          <a:extLst>
            <a:ext uri="{909E8E84-426E-40DD-AFC4-6F175D3DCCD1}">
              <a14:hiddenFill xmlns:a14="http://schemas.microsoft.com/office/drawing/2010/main">
                <a:solidFill>
                  <a:srgbClr val="FFFFFF"/>
                </a:solidFill>
              </a14:hiddenFill>
            </a:ext>
          </a:extLst>
        </p:spPr>
      </p:pic>
      <p:sp>
        <p:nvSpPr>
          <p:cNvPr id="13" name="cdtTextBox 11 Id18"/>
          <p:cNvSpPr txBox="1"/>
          <p:nvPr userDrawn="1">
            <p:custDataLst>
              <p:tags r:id="rId1"/>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tx1"/>
                </a:solidFill>
                <a:cs typeface="Arial" panose="020B0604020202020204" pitchFamily="34" charset="0"/>
              </a:rPr>
              <a:t>Unrestricted © Siemens </a:t>
            </a:r>
            <a:r>
              <a:rPr lang="en-US" sz="1000" kern="0" dirty="0" err="1">
                <a:solidFill>
                  <a:schemeClr val="tx1"/>
                </a:solidFill>
                <a:cs typeface="Arial" panose="020B0604020202020204" pitchFamily="34" charset="0"/>
              </a:rPr>
              <a:t>Healthineers</a:t>
            </a:r>
            <a:r>
              <a:rPr lang="en-US" sz="1000" kern="0" dirty="0">
                <a:solidFill>
                  <a:schemeClr val="tx1"/>
                </a:solidFill>
                <a:cs typeface="Arial" panose="020B0604020202020204" pitchFamily="34" charset="0"/>
              </a:rPr>
              <a:t> 2021</a:t>
            </a:r>
          </a:p>
        </p:txBody>
      </p:sp>
    </p:spTree>
    <p:extLst>
      <p:ext uri="{BB962C8B-B14F-4D97-AF65-F5344CB8AC3E}">
        <p14:creationId xmlns:p14="http://schemas.microsoft.com/office/powerpoint/2010/main" val="3666266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Picture (cut-out image)">
    <p:bg>
      <p:bgPr>
        <a:solidFill>
          <a:schemeClr val="bg1"/>
        </a:solidFill>
        <a:effectLst/>
      </p:bgPr>
    </p:bg>
    <p:spTree>
      <p:nvGrpSpPr>
        <p:cNvPr id="1" name=""/>
        <p:cNvGrpSpPr/>
        <p:nvPr/>
      </p:nvGrpSpPr>
      <p:grpSpPr>
        <a:xfrm>
          <a:off x="0" y="0"/>
          <a:ext cx="0" cy="0"/>
          <a:chOff x="0" y="0"/>
          <a:chExt cx="0" cy="0"/>
        </a:xfrm>
      </p:grpSpPr>
      <p:sp>
        <p:nvSpPr>
          <p:cNvPr id="10" name="Picture placeholder"/>
          <p:cNvSpPr>
            <a:spLocks noGrp="1"/>
          </p:cNvSpPr>
          <p:nvPr>
            <p:ph type="pic" sz="quarter" idx="10" hasCustomPrompt="1"/>
          </p:nvPr>
        </p:nvSpPr>
        <p:spPr>
          <a:xfrm>
            <a:off x="0" y="0"/>
            <a:ext cx="6934200" cy="6858000"/>
          </a:xfrm>
        </p:spPr>
        <p:txBody>
          <a:bodyPr lIns="180000" tIns="180000" rIns="180000" bIns="180000"/>
          <a:lstStyle>
            <a:lvl1pPr>
              <a:defRPr/>
            </a:lvl1pPr>
          </a:lstStyle>
          <a:p>
            <a:r>
              <a:rPr lang="de-DE" dirty="0"/>
              <a:t>Add a product picture</a:t>
            </a:r>
          </a:p>
        </p:txBody>
      </p:sp>
      <p:sp>
        <p:nvSpPr>
          <p:cNvPr id="2" name="Product tag"/>
          <p:cNvSpPr>
            <a:spLocks noGrp="1"/>
          </p:cNvSpPr>
          <p:nvPr>
            <p:ph type="ctrTitle" hasCustomPrompt="1"/>
          </p:nvPr>
        </p:nvSpPr>
        <p:spPr>
          <a:xfrm>
            <a:off x="7125500" y="1623600"/>
            <a:ext cx="4502938" cy="1224000"/>
          </a:xfrm>
        </p:spPr>
        <p:txBody>
          <a:bodyPr lIns="0" tIns="0" rIns="0" bIns="0" anchor="b" anchorCtr="0">
            <a:noAutofit/>
          </a:bodyPr>
          <a:lstStyle>
            <a:lvl1pPr algn="l">
              <a:defRPr sz="2600" b="1">
                <a:solidFill>
                  <a:schemeClr val="tx1"/>
                </a:solidFill>
              </a:defRPr>
            </a:lvl1pPr>
          </a:lstStyle>
          <a:p>
            <a:r>
              <a:rPr lang="en-US" dirty="0"/>
              <a:t>ETIAM sit </a:t>
            </a:r>
            <a:r>
              <a:rPr lang="en-US" dirty="0" err="1"/>
              <a:t>atmet</a:t>
            </a:r>
            <a:endParaRPr lang="en-US" noProof="0" dirty="0"/>
          </a:p>
        </p:txBody>
      </p:sp>
      <p:sp>
        <p:nvSpPr>
          <p:cNvPr id="3" name="Headline"/>
          <p:cNvSpPr>
            <a:spLocks noGrp="1"/>
          </p:cNvSpPr>
          <p:nvPr>
            <p:ph type="subTitle" idx="1" hasCustomPrompt="1"/>
          </p:nvPr>
        </p:nvSpPr>
        <p:spPr>
          <a:xfrm>
            <a:off x="7125500" y="3009329"/>
            <a:ext cx="4503600" cy="1661315"/>
          </a:xfrm>
        </p:spPr>
        <p:txBody>
          <a:bodyPr lIns="0" tIns="0" rIns="0" bIns="0" anchor="t">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Headline </a:t>
            </a:r>
            <a:br>
              <a:rPr lang="en-US" dirty="0"/>
            </a:br>
            <a:r>
              <a:rPr lang="en-US" dirty="0"/>
              <a:t>Calibri Bold</a:t>
            </a:r>
          </a:p>
        </p:txBody>
      </p:sp>
      <p:sp>
        <p:nvSpPr>
          <p:cNvPr id="9" name="Footnote">
            <a:extLst>
              <a:ext uri="{FF2B5EF4-FFF2-40B4-BE49-F238E27FC236}">
                <a16:creationId xmlns:a16="http://schemas.microsoft.com/office/drawing/2014/main" id="{63A13AEC-6E96-4994-BA26-3AFB5FCFE509}"/>
              </a:ext>
            </a:extLst>
          </p:cNvPr>
          <p:cNvSpPr txBox="1"/>
          <p:nvPr userDrawn="1"/>
        </p:nvSpPr>
        <p:spPr>
          <a:xfrm>
            <a:off x="540000" y="6372559"/>
            <a:ext cx="2636337" cy="324000"/>
          </a:xfrm>
          <a:prstGeom prst="rect">
            <a:avLst/>
          </a:prstGeom>
          <a:noFill/>
        </p:spPr>
        <p:txBody>
          <a:bodyPr wrap="square" lIns="0" t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Click to add footnote</a:t>
            </a:r>
            <a:br>
              <a:rPr lang="en-US" sz="1000" dirty="0">
                <a:solidFill>
                  <a:schemeClr val="bg1"/>
                </a:solidFill>
              </a:rPr>
            </a:br>
            <a:r>
              <a:rPr lang="en-US" sz="1000" dirty="0">
                <a:solidFill>
                  <a:schemeClr val="bg1"/>
                </a:solidFill>
              </a:rPr>
              <a:t>second line</a:t>
            </a:r>
          </a:p>
        </p:txBody>
      </p:sp>
      <p:sp>
        <p:nvSpPr>
          <p:cNvPr id="12" name="Author"/>
          <p:cNvSpPr>
            <a:spLocks noGrp="1"/>
          </p:cNvSpPr>
          <p:nvPr>
            <p:ph type="ftr" sz="quarter" idx="3"/>
          </p:nvPr>
        </p:nvSpPr>
        <p:spPr>
          <a:xfrm>
            <a:off x="8054975" y="6340471"/>
            <a:ext cx="3259452" cy="144000"/>
          </a:xfrm>
          <a:prstGeom prst="rect">
            <a:avLst/>
          </a:prstGeom>
        </p:spPr>
        <p:txBody>
          <a:bodyPr vert="horz" lIns="0" tIns="0" rIns="0" bIns="0" rtlCol="0" anchor="t" anchorCtr="0"/>
          <a:lstStyle>
            <a:lvl1pPr algn="r">
              <a:defRPr sz="1000">
                <a:solidFill>
                  <a:schemeClr val="tx1"/>
                </a:solidFill>
              </a:defRPr>
            </a:lvl1pPr>
          </a:lstStyle>
          <a:p>
            <a:r>
              <a:rPr lang="en-US"/>
              <a:t>Author | Department</a:t>
            </a:r>
            <a:endParaRPr lang="en-US" dirty="0"/>
          </a:p>
        </p:txBody>
      </p:sp>
      <p:pic>
        <p:nvPicPr>
          <p:cNvPr id="15" name="Siemens Healthineers logo">
            <a:extLst>
              <a:ext uri="{FF2B5EF4-FFF2-40B4-BE49-F238E27FC236}">
                <a16:creationId xmlns:a16="http://schemas.microsoft.com/office/drawing/2014/main" id="{71639FCE-B405-406F-AB7D-EA609CD234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1159320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ntroduction/Table of content Picture">
    <p:spTree>
      <p:nvGrpSpPr>
        <p:cNvPr id="1" name=""/>
        <p:cNvGrpSpPr/>
        <p:nvPr/>
      </p:nvGrpSpPr>
      <p:grpSpPr>
        <a:xfrm>
          <a:off x="0" y="0"/>
          <a:ext cx="0" cy="0"/>
          <a:chOff x="0" y="0"/>
          <a:chExt cx="0" cy="0"/>
        </a:xfrm>
      </p:grpSpPr>
      <p:sp>
        <p:nvSpPr>
          <p:cNvPr id="13" name="Headline"/>
          <p:cNvSpPr>
            <a:spLocks noGrp="1"/>
          </p:cNvSpPr>
          <p:nvPr>
            <p:ph type="title" hasCustomPrompt="1"/>
          </p:nvPr>
        </p:nvSpPr>
        <p:spPr>
          <a:xfrm>
            <a:off x="540000" y="219599"/>
            <a:ext cx="9210425" cy="832913"/>
          </a:xfrm>
        </p:spPr>
        <p:txBody>
          <a:bodyPr/>
          <a:lstStyle>
            <a:lvl1pPr>
              <a:defRPr/>
            </a:lvl1pPr>
          </a:lstStyle>
          <a:p>
            <a:r>
              <a:rPr lang="en-US" dirty="0"/>
              <a:t>Table of Contents</a:t>
            </a:r>
            <a:br>
              <a:rPr lang="en-US" dirty="0"/>
            </a:br>
            <a:r>
              <a:rPr lang="en-US" dirty="0"/>
              <a:t>Title Calibri Bold 28 </a:t>
            </a:r>
            <a:r>
              <a:rPr lang="en-US" dirty="0" err="1"/>
              <a:t>pt</a:t>
            </a:r>
            <a:endParaRPr lang="en-US" noProof="0" dirty="0"/>
          </a:p>
        </p:txBody>
      </p:sp>
      <p:sp>
        <p:nvSpPr>
          <p:cNvPr id="23" name="Content"/>
          <p:cNvSpPr>
            <a:spLocks noGrp="1"/>
          </p:cNvSpPr>
          <p:nvPr>
            <p:ph type="body" sz="quarter" idx="16" hasCustomPrompt="1"/>
          </p:nvPr>
        </p:nvSpPr>
        <p:spPr>
          <a:xfrm>
            <a:off x="540000" y="1623600"/>
            <a:ext cx="4512060" cy="4570825"/>
          </a:xfrm>
        </p:spPr>
        <p:txBody>
          <a:bodyPr/>
          <a:lstStyle>
            <a:lvl1pPr marL="219600" indent="-219600">
              <a:spcBef>
                <a:spcPts val="900"/>
              </a:spcBef>
              <a:spcAft>
                <a:spcPts val="0"/>
              </a:spcAft>
              <a:buClr>
                <a:schemeClr val="tx1"/>
              </a:buClr>
              <a:buFont typeface="Arial" panose="020B0604020202020204" pitchFamily="34" charset="0"/>
              <a:buChar char="•"/>
              <a:tabLst>
                <a:tab pos="4510088" algn="r"/>
              </a:tabLst>
              <a:defRPr lang="en-US" sz="1800" b="1" kern="1200" noProof="0" dirty="0" smtClean="0">
                <a:solidFill>
                  <a:schemeClr val="bg2"/>
                </a:solidFill>
                <a:latin typeface="+mn-lt"/>
                <a:ea typeface="+mn-ea"/>
                <a:cs typeface="+mn-cs"/>
              </a:defRPr>
            </a:lvl1pPr>
            <a:lvl2pPr marL="219600" indent="0">
              <a:buFont typeface="Arial" panose="020B0604020202020204" pitchFamily="34" charset="0"/>
              <a:buNone/>
              <a:tabLst>
                <a:tab pos="4510088" algn="r"/>
              </a:tabLst>
              <a:defRPr b="0">
                <a:solidFill>
                  <a:schemeClr val="tx1"/>
                </a:solidFill>
              </a:defRPr>
            </a:lvl2pPr>
            <a:lvl3pPr marL="457200" indent="-228600">
              <a:spcAft>
                <a:spcPts val="0"/>
              </a:spcAft>
              <a:buFont typeface="Arial" panose="020B0604020202020204" pitchFamily="34" charset="0"/>
              <a:buChar char="•"/>
              <a:tabLst>
                <a:tab pos="4510088" algn="r"/>
              </a:tabLst>
              <a:defRPr/>
            </a:lvl3pPr>
            <a:lvl4pPr>
              <a:defRPr/>
            </a:lvl4pPr>
          </a:lstStyle>
          <a:p>
            <a:pPr lvl="0"/>
            <a:r>
              <a:rPr lang="en-US" noProof="0" dirty="0"/>
              <a:t>Text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0"/>
            <a:r>
              <a:rPr lang="en-US" noProof="0" dirty="0"/>
              <a:t>Text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p:txBody>
      </p:sp>
      <p:sp>
        <p:nvSpPr>
          <p:cNvPr id="3" name="Picture placeholder"/>
          <p:cNvSpPr>
            <a:spLocks noGrp="1"/>
          </p:cNvSpPr>
          <p:nvPr>
            <p:ph type="pic" sz="quarter" idx="17" hasCustomPrompt="1"/>
          </p:nvPr>
        </p:nvSpPr>
        <p:spPr>
          <a:xfrm>
            <a:off x="6175376" y="1623600"/>
            <a:ext cx="4514850" cy="2538000"/>
          </a:xfrm>
        </p:spPr>
        <p:txBody>
          <a:bodyPr lIns="180000" tIns="180000" rIns="180000" bIns="180000"/>
          <a:lstStyle>
            <a:lvl1pPr>
              <a:defRPr b="1"/>
            </a:lvl1pPr>
          </a:lstStyle>
          <a:p>
            <a:r>
              <a:rPr lang="en-US" noProof="0" dirty="0"/>
              <a:t>Add a illustrative image</a:t>
            </a:r>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2" name="Author"/>
          <p:cNvSpPr>
            <a:spLocks noGrp="1"/>
          </p:cNvSpPr>
          <p:nvPr>
            <p:ph type="ftr" sz="quarter" idx="18"/>
          </p:nvPr>
        </p:nvSpPr>
        <p:spPr/>
        <p:txBody>
          <a:bodyPr/>
          <a:lstStyle>
            <a:lvl1pPr>
              <a:lnSpc>
                <a:spcPct val="100000"/>
              </a:lnSpc>
              <a:defRPr/>
            </a:lvl1pPr>
          </a:lstStyle>
          <a:p>
            <a:r>
              <a:rPr lang="en-US"/>
              <a:t>Author | Department</a:t>
            </a:r>
            <a:endParaRPr lang="en-US" dirty="0"/>
          </a:p>
        </p:txBody>
      </p:sp>
      <p:pic>
        <p:nvPicPr>
          <p:cNvPr id="12" name="Siemens Healthineers logo">
            <a:extLst>
              <a:ext uri="{FF2B5EF4-FFF2-40B4-BE49-F238E27FC236}">
                <a16:creationId xmlns:a16="http://schemas.microsoft.com/office/drawing/2014/main" id="{5B079570-04AF-4229-A2FB-E49C0FA353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1362995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3" name="Headline"/>
          <p:cNvSpPr>
            <a:spLocks noGrp="1"/>
          </p:cNvSpPr>
          <p:nvPr>
            <p:ph type="title" hasCustomPrompt="1"/>
          </p:nvPr>
        </p:nvSpPr>
        <p:spPr>
          <a:xfrm>
            <a:off x="540000" y="219599"/>
            <a:ext cx="9210425" cy="832913"/>
          </a:xfrm>
        </p:spPr>
        <p:txBody>
          <a:bodyPr/>
          <a:lstStyle/>
          <a:p>
            <a:r>
              <a:rPr lang="en-US" noProof="0" dirty="0"/>
              <a:t>Title Calibri Bold 28 </a:t>
            </a:r>
            <a:r>
              <a:rPr lang="en-US" noProof="0" dirty="0" err="1"/>
              <a:t>pt</a:t>
            </a:r>
            <a:endParaRPr lang="en-US" noProof="0" dirty="0"/>
          </a:p>
        </p:txBody>
      </p:sp>
      <p:sp>
        <p:nvSpPr>
          <p:cNvPr id="4" name="Content">
            <a:extLst>
              <a:ext uri="{FF2B5EF4-FFF2-40B4-BE49-F238E27FC236}">
                <a16:creationId xmlns:a16="http://schemas.microsoft.com/office/drawing/2014/main" id="{906B1CE5-AD7F-4EF1-A5A9-79DBBDA7E9CD}"/>
              </a:ext>
            </a:extLst>
          </p:cNvPr>
          <p:cNvSpPr>
            <a:spLocks noGrp="1"/>
          </p:cNvSpPr>
          <p:nvPr>
            <p:ph sz="quarter" idx="23" hasCustomPrompt="1"/>
          </p:nvPr>
        </p:nvSpPr>
        <p:spPr>
          <a:xfrm>
            <a:off x="539999" y="1623600"/>
            <a:ext cx="9212400" cy="457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2" name="Author"/>
          <p:cNvSpPr>
            <a:spLocks noGrp="1"/>
          </p:cNvSpPr>
          <p:nvPr>
            <p:ph type="ftr" sz="quarter" idx="22"/>
          </p:nvPr>
        </p:nvSpPr>
        <p:spPr/>
        <p:txBody>
          <a:bodyPr/>
          <a:lstStyle>
            <a:lvl1pPr>
              <a:lnSpc>
                <a:spcPct val="100000"/>
              </a:lnSpc>
              <a:defRPr/>
            </a:lvl1pPr>
          </a:lstStyle>
          <a:p>
            <a:r>
              <a:rPr lang="en-US"/>
              <a:t>Author | Department</a:t>
            </a:r>
            <a:endParaRPr lang="en-US" dirty="0"/>
          </a:p>
        </p:txBody>
      </p:sp>
      <p:pic>
        <p:nvPicPr>
          <p:cNvPr id="14" name="Siemens Healthineers logo">
            <a:extLst>
              <a:ext uri="{FF2B5EF4-FFF2-40B4-BE49-F238E27FC236}">
                <a16:creationId xmlns:a16="http://schemas.microsoft.com/office/drawing/2014/main" id="{432736EC-6501-42F7-8D77-527C9087F9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381931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Text and Picture White">
    <p:spTree>
      <p:nvGrpSpPr>
        <p:cNvPr id="1" name=""/>
        <p:cNvGrpSpPr/>
        <p:nvPr/>
      </p:nvGrpSpPr>
      <p:grpSpPr>
        <a:xfrm>
          <a:off x="0" y="0"/>
          <a:ext cx="0" cy="0"/>
          <a:chOff x="0" y="0"/>
          <a:chExt cx="0" cy="0"/>
        </a:xfrm>
      </p:grpSpPr>
      <p:sp>
        <p:nvSpPr>
          <p:cNvPr id="13" name="Headline"/>
          <p:cNvSpPr>
            <a:spLocks noGrp="1"/>
          </p:cNvSpPr>
          <p:nvPr>
            <p:ph type="title" hasCustomPrompt="1"/>
          </p:nvPr>
        </p:nvSpPr>
        <p:spPr>
          <a:xfrm>
            <a:off x="540000" y="219599"/>
            <a:ext cx="9210425" cy="832913"/>
          </a:xfrm>
        </p:spPr>
        <p:txBody>
          <a:bodyPr/>
          <a:lstStyle>
            <a:lvl1pPr>
              <a:defRPr/>
            </a:lvl1pPr>
          </a:lstStyle>
          <a:p>
            <a:r>
              <a:rPr lang="en-US" noProof="0" dirty="0"/>
              <a:t>Title Calibri Bold 28 </a:t>
            </a:r>
            <a:r>
              <a:rPr lang="en-US" noProof="0" dirty="0" err="1"/>
              <a:t>pt</a:t>
            </a:r>
            <a:endParaRPr lang="en-US" noProof="0" dirty="0"/>
          </a:p>
        </p:txBody>
      </p:sp>
      <p:sp>
        <p:nvSpPr>
          <p:cNvPr id="5" name="Content">
            <a:extLst>
              <a:ext uri="{FF2B5EF4-FFF2-40B4-BE49-F238E27FC236}">
                <a16:creationId xmlns:a16="http://schemas.microsoft.com/office/drawing/2014/main" id="{9C6F4BCA-FA11-41BC-899F-4225802B0BFB}"/>
              </a:ext>
            </a:extLst>
          </p:cNvPr>
          <p:cNvSpPr>
            <a:spLocks noGrp="1"/>
          </p:cNvSpPr>
          <p:nvPr>
            <p:ph sz="quarter" idx="19" hasCustomPrompt="1"/>
          </p:nvPr>
        </p:nvSpPr>
        <p:spPr>
          <a:xfrm>
            <a:off x="540000" y="1623600"/>
            <a:ext cx="4510800" cy="457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3" name="Picture placeholder"/>
          <p:cNvSpPr>
            <a:spLocks noGrp="1"/>
          </p:cNvSpPr>
          <p:nvPr>
            <p:ph type="pic" sz="quarter" idx="17" hasCustomPrompt="1"/>
          </p:nvPr>
        </p:nvSpPr>
        <p:spPr>
          <a:xfrm>
            <a:off x="6175375" y="1623600"/>
            <a:ext cx="5453063" cy="4572000"/>
          </a:xfrm>
        </p:spPr>
        <p:txBody>
          <a:bodyPr lIns="180000" tIns="180000" rIns="180000" bIns="180000"/>
          <a:lstStyle>
            <a:lvl1pPr>
              <a:defRPr b="1"/>
            </a:lvl1pPr>
          </a:lstStyle>
          <a:p>
            <a:r>
              <a:rPr lang="en-US" noProof="0" dirty="0"/>
              <a:t>Add a picture</a:t>
            </a:r>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7" name="Author">
            <a:extLst>
              <a:ext uri="{FF2B5EF4-FFF2-40B4-BE49-F238E27FC236}">
                <a16:creationId xmlns:a16="http://schemas.microsoft.com/office/drawing/2014/main" id="{26CB829D-BCCA-4C81-9883-CB2EF6F5A812}"/>
              </a:ext>
            </a:extLst>
          </p:cNvPr>
          <p:cNvSpPr>
            <a:spLocks noGrp="1"/>
          </p:cNvSpPr>
          <p:nvPr>
            <p:ph type="ftr" sz="quarter" idx="21"/>
          </p:nvPr>
        </p:nvSpPr>
        <p:spPr/>
        <p:txBody>
          <a:bodyPr/>
          <a:lstStyle/>
          <a:p>
            <a:r>
              <a:rPr lang="en-US"/>
              <a:t>Author | Department</a:t>
            </a:r>
            <a:endParaRPr lang="en-US" dirty="0"/>
          </a:p>
        </p:txBody>
      </p:sp>
      <p:pic>
        <p:nvPicPr>
          <p:cNvPr id="14" name="Siemens Healthineers logo">
            <a:extLst>
              <a:ext uri="{FF2B5EF4-FFF2-40B4-BE49-F238E27FC236}">
                <a16:creationId xmlns:a16="http://schemas.microsoft.com/office/drawing/2014/main" id="{0A0C2692-8EAB-494D-9DDD-3D6F2724AC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1235172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Intro Title Picture">
    <p:bg bwMode="ltGray">
      <p:bgPr>
        <a:solidFill>
          <a:schemeClr val="accent2"/>
        </a:solidFill>
        <a:effectLst/>
      </p:bgPr>
    </p:bg>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3" cstate="print">
            <a:extLst>
              <a:ext uri="{28A0092B-C50C-407E-A947-70E740481C1C}">
                <a14:useLocalDpi xmlns:a14="http://schemas.microsoft.com/office/drawing/2010/main" val="0"/>
              </a:ext>
            </a:extLst>
          </a:blip>
          <a:srcRect t="4848" b="3123"/>
          <a:stretch/>
        </p:blipFill>
        <p:spPr>
          <a:xfrm>
            <a:off x="4560495" y="1593850"/>
            <a:ext cx="6261145" cy="5238750"/>
          </a:xfrm>
          <a:prstGeom prst="rect">
            <a:avLst/>
          </a:prstGeom>
        </p:spPr>
      </p:pic>
      <p:sp>
        <p:nvSpPr>
          <p:cNvPr id="4" name="White cover"/>
          <p:cNvSpPr/>
          <p:nvPr userDrawn="1"/>
        </p:nvSpPr>
        <p:spPr bwMode="white">
          <a:xfrm>
            <a:off x="2" y="0"/>
            <a:ext cx="12169773" cy="161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Subhead"/>
          <p:cNvSpPr>
            <a:spLocks noGrp="1"/>
          </p:cNvSpPr>
          <p:nvPr>
            <p:ph type="ctrTitle" hasCustomPrompt="1"/>
          </p:nvPr>
        </p:nvSpPr>
        <p:spPr>
          <a:xfrm>
            <a:off x="540000" y="4360703"/>
            <a:ext cx="3574800" cy="360000"/>
          </a:xfrm>
        </p:spPr>
        <p:txBody>
          <a:bodyPr lIns="0" tIns="0" rIns="0" bIns="0" anchor="t" anchorCtr="0">
            <a:noAutofit/>
          </a:bodyPr>
          <a:lstStyle>
            <a:lvl1pPr algn="l">
              <a:defRPr sz="1800" b="1">
                <a:solidFill>
                  <a:schemeClr val="bg1"/>
                </a:solidFill>
              </a:defRPr>
            </a:lvl1pPr>
          </a:lstStyle>
          <a:p>
            <a:r>
              <a:rPr lang="en-US" dirty="0"/>
              <a:t>Basic version</a:t>
            </a:r>
            <a:endParaRPr lang="en-US" noProof="0" dirty="0"/>
          </a:p>
        </p:txBody>
      </p:sp>
      <p:sp>
        <p:nvSpPr>
          <p:cNvPr id="3" name="Headline"/>
          <p:cNvSpPr>
            <a:spLocks noGrp="1"/>
          </p:cNvSpPr>
          <p:nvPr>
            <p:ph type="subTitle" idx="1" hasCustomPrompt="1"/>
          </p:nvPr>
        </p:nvSpPr>
        <p:spPr bwMode="black">
          <a:xfrm>
            <a:off x="540000" y="1915073"/>
            <a:ext cx="6394200" cy="2400452"/>
          </a:xfrm>
        </p:spPr>
        <p:txBody>
          <a:bodyPr lIns="0" tIns="0" rIns="0" bIns="0" anchor="b">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err="1"/>
              <a:t>Presentation</a:t>
            </a:r>
            <a:r>
              <a:rPr lang="de-DE" dirty="0"/>
              <a:t> title Calibri </a:t>
            </a:r>
            <a:r>
              <a:rPr lang="de-DE" dirty="0" err="1"/>
              <a:t>Bold</a:t>
            </a:r>
            <a:br>
              <a:rPr lang="de-DE" dirty="0"/>
            </a:br>
            <a:r>
              <a:rPr lang="de-DE" dirty="0" err="1"/>
              <a:t>amet</a:t>
            </a:r>
            <a:r>
              <a:rPr lang="de-DE" dirty="0"/>
              <a:t> </a:t>
            </a:r>
            <a:r>
              <a:rPr lang="de-DE" dirty="0" err="1"/>
              <a:t>consetet</a:t>
            </a:r>
            <a:endParaRPr lang="de-DE" dirty="0"/>
          </a:p>
        </p:txBody>
      </p:sp>
      <p:sp>
        <p:nvSpPr>
          <p:cNvPr id="22" name="Presenter"/>
          <p:cNvSpPr>
            <a:spLocks noGrp="1"/>
          </p:cNvSpPr>
          <p:nvPr>
            <p:ph type="body" sz="quarter" idx="10" hasCustomPrompt="1"/>
          </p:nvPr>
        </p:nvSpPr>
        <p:spPr>
          <a:xfrm>
            <a:off x="540000" y="5089351"/>
            <a:ext cx="3574800" cy="541015"/>
          </a:xfrm>
        </p:spPr>
        <p:txBody>
          <a:bodyPr lIns="0" tIns="0" rIns="0" bIns="0" anchor="b" anchorCtr="0">
            <a:noAutofit/>
          </a:bodyPr>
          <a:lstStyle>
            <a:lvl1pPr marL="0" indent="0">
              <a:lnSpc>
                <a:spcPct val="100000"/>
              </a:lnSpc>
              <a:spcBef>
                <a:spcPts val="0"/>
              </a:spcBef>
              <a:buNone/>
              <a:defRPr sz="1600" b="0">
                <a:solidFill>
                  <a:schemeClr val="bg1"/>
                </a:solidFill>
              </a:defRPr>
            </a:lvl1pPr>
          </a:lstStyle>
          <a:p>
            <a:r>
              <a:rPr lang="en-US" dirty="0"/>
              <a:t>Presenter Calibri 16 </a:t>
            </a:r>
            <a:r>
              <a:rPr lang="en-US" dirty="0" err="1"/>
              <a:t>pt</a:t>
            </a:r>
            <a:br>
              <a:rPr lang="en-US" dirty="0"/>
            </a:br>
            <a:r>
              <a:rPr lang="en-US" dirty="0"/>
              <a:t>English, Month 20XX</a:t>
            </a:r>
          </a:p>
        </p:txBody>
      </p:sp>
      <p:pic>
        <p:nvPicPr>
          <p:cNvPr id="11" name="Siemens Healthineers logo">
            <a:extLst>
              <a:ext uri="{FF2B5EF4-FFF2-40B4-BE49-F238E27FC236}">
                <a16:creationId xmlns:a16="http://schemas.microsoft.com/office/drawing/2014/main" id="{3E87284A-01A1-458D-9F58-125C59E2B1E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43908" y="497114"/>
            <a:ext cx="2484000" cy="592209"/>
          </a:xfrm>
          <a:prstGeom prst="rect">
            <a:avLst/>
          </a:prstGeom>
        </p:spPr>
      </p:pic>
      <p:sp>
        <p:nvSpPr>
          <p:cNvPr id="12" name="Abgerundetes Rechteck 8">
            <a:extLst>
              <a:ext uri="{FF2B5EF4-FFF2-40B4-BE49-F238E27FC236}">
                <a16:creationId xmlns:a16="http://schemas.microsoft.com/office/drawing/2014/main" id="{30D7F9CD-8B83-4F18-B10F-001936C27D9A}"/>
              </a:ext>
            </a:extLst>
          </p:cNvPr>
          <p:cNvSpPr/>
          <p:nvPr userDrawn="1"/>
        </p:nvSpPr>
        <p:spPr>
          <a:xfrm>
            <a:off x="12560400" y="5407843"/>
            <a:ext cx="1800000" cy="1450157"/>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dot pulse </a:t>
            </a:r>
            <a:r>
              <a:rPr lang="en-US" sz="1100" dirty="0">
                <a:solidFill>
                  <a:schemeClr val="tx1"/>
                </a:solidFill>
                <a:latin typeface="+mn-lt"/>
              </a:rPr>
              <a:t>can be </a:t>
            </a:r>
            <a:r>
              <a:rPr lang="en-US" sz="1100" dirty="0">
                <a:solidFill>
                  <a:schemeClr val="tx1"/>
                </a:solidFill>
              </a:rPr>
              <a:t>optionally  </a:t>
            </a:r>
            <a:r>
              <a:rPr lang="en-US" sz="1100" dirty="0">
                <a:solidFill>
                  <a:schemeClr val="tx1"/>
                </a:solidFill>
                <a:latin typeface="+mn-lt"/>
              </a:rPr>
              <a:t>switched off on the master layout.</a:t>
            </a:r>
          </a:p>
          <a:p>
            <a:endParaRPr lang="en-US" sz="1100" dirty="0">
              <a:solidFill>
                <a:schemeClr val="bg1"/>
              </a:solidFill>
              <a:latin typeface="+mn-lt"/>
            </a:endParaRPr>
          </a:p>
          <a:p>
            <a:r>
              <a:rPr lang="en-US" sz="1100" dirty="0">
                <a:solidFill>
                  <a:schemeClr val="bg1"/>
                </a:solidFill>
                <a:latin typeface="+mn-lt"/>
              </a:rPr>
              <a:t>Go to View &gt; Slide Master</a:t>
            </a:r>
          </a:p>
          <a:p>
            <a:r>
              <a:rPr lang="en-US" sz="1100" dirty="0">
                <a:solidFill>
                  <a:schemeClr val="bg1"/>
                </a:solidFill>
                <a:latin typeface="+mn-lt"/>
              </a:rPr>
              <a:t>After that go to Animations &gt; Animations Pane.</a:t>
            </a:r>
          </a:p>
        </p:txBody>
      </p:sp>
      <p:pic>
        <p:nvPicPr>
          <p:cNvPr id="10" name="Dot pulse">
            <a:extLst>
              <a:ext uri="{FF2B5EF4-FFF2-40B4-BE49-F238E27FC236}">
                <a16:creationId xmlns:a16="http://schemas.microsoft.com/office/drawing/2014/main" id="{83AA73CA-92FE-4AF2-955D-86323FFD941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10247" y="5773810"/>
            <a:ext cx="2826000" cy="144267"/>
          </a:xfrm>
          <a:prstGeom prst="rect">
            <a:avLst/>
          </a:prstGeom>
        </p:spPr>
      </p:pic>
      <p:sp>
        <p:nvSpPr>
          <p:cNvPr id="17" name="cdtTextBox 11 Id18"/>
          <p:cNvSpPr txBox="1"/>
          <p:nvPr userDrawn="1">
            <p:custDataLst>
              <p:tags r:id="rId1"/>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spTree>
    <p:extLst>
      <p:ext uri="{BB962C8B-B14F-4D97-AF65-F5344CB8AC3E}">
        <p14:creationId xmlns:p14="http://schemas.microsoft.com/office/powerpoint/2010/main" val="214353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Two Text Boxes White">
    <p:spTree>
      <p:nvGrpSpPr>
        <p:cNvPr id="1" name=""/>
        <p:cNvGrpSpPr/>
        <p:nvPr/>
      </p:nvGrpSpPr>
      <p:grpSpPr>
        <a:xfrm>
          <a:off x="0" y="0"/>
          <a:ext cx="0" cy="0"/>
          <a:chOff x="0" y="0"/>
          <a:chExt cx="0" cy="0"/>
        </a:xfrm>
      </p:grpSpPr>
      <p:sp>
        <p:nvSpPr>
          <p:cNvPr id="13" name="Headline"/>
          <p:cNvSpPr>
            <a:spLocks noGrp="1"/>
          </p:cNvSpPr>
          <p:nvPr>
            <p:ph type="title" hasCustomPrompt="1"/>
          </p:nvPr>
        </p:nvSpPr>
        <p:spPr>
          <a:xfrm>
            <a:off x="540000" y="219599"/>
            <a:ext cx="9210425" cy="832913"/>
          </a:xfrm>
        </p:spPr>
        <p:txBody>
          <a:bodyPr/>
          <a:lstStyle/>
          <a:p>
            <a:r>
              <a:rPr lang="en-US" noProof="0" dirty="0"/>
              <a:t>Title Calibri Bold 28 </a:t>
            </a:r>
            <a:r>
              <a:rPr lang="en-US" noProof="0" dirty="0" err="1"/>
              <a:t>pt</a:t>
            </a:r>
            <a:endParaRPr lang="en-US" noProof="0" dirty="0"/>
          </a:p>
        </p:txBody>
      </p:sp>
      <p:sp>
        <p:nvSpPr>
          <p:cNvPr id="4" name="Content left column">
            <a:extLst>
              <a:ext uri="{FF2B5EF4-FFF2-40B4-BE49-F238E27FC236}">
                <a16:creationId xmlns:a16="http://schemas.microsoft.com/office/drawing/2014/main" id="{4FDBB5BE-FB7F-472A-B808-A79C66F99FE9}"/>
              </a:ext>
            </a:extLst>
          </p:cNvPr>
          <p:cNvSpPr>
            <a:spLocks noGrp="1"/>
          </p:cNvSpPr>
          <p:nvPr>
            <p:ph sz="quarter" idx="23" hasCustomPrompt="1"/>
          </p:nvPr>
        </p:nvSpPr>
        <p:spPr>
          <a:xfrm>
            <a:off x="540000" y="1623600"/>
            <a:ext cx="5454000" cy="457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12" name="Content right column">
            <a:extLst>
              <a:ext uri="{FF2B5EF4-FFF2-40B4-BE49-F238E27FC236}">
                <a16:creationId xmlns:a16="http://schemas.microsoft.com/office/drawing/2014/main" id="{239F9EB4-5513-4EE9-8F49-510E69716E13}"/>
              </a:ext>
            </a:extLst>
          </p:cNvPr>
          <p:cNvSpPr>
            <a:spLocks noGrp="1"/>
          </p:cNvSpPr>
          <p:nvPr>
            <p:ph sz="quarter" idx="24" hasCustomPrompt="1"/>
          </p:nvPr>
        </p:nvSpPr>
        <p:spPr>
          <a:xfrm>
            <a:off x="6174438" y="1623600"/>
            <a:ext cx="5454000" cy="457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2" name="Author"/>
          <p:cNvSpPr>
            <a:spLocks noGrp="1"/>
          </p:cNvSpPr>
          <p:nvPr>
            <p:ph type="ftr" sz="quarter" idx="22"/>
          </p:nvPr>
        </p:nvSpPr>
        <p:spPr/>
        <p:txBody>
          <a:bodyPr/>
          <a:lstStyle>
            <a:lvl1pPr>
              <a:lnSpc>
                <a:spcPct val="100000"/>
              </a:lnSpc>
              <a:defRPr/>
            </a:lvl1pPr>
          </a:lstStyle>
          <a:p>
            <a:r>
              <a:rPr lang="en-US"/>
              <a:t>Author | Department</a:t>
            </a:r>
            <a:endParaRPr lang="en-US" dirty="0"/>
          </a:p>
        </p:txBody>
      </p:sp>
      <p:pic>
        <p:nvPicPr>
          <p:cNvPr id="15" name="Siemens Healthineers logo">
            <a:extLst>
              <a:ext uri="{FF2B5EF4-FFF2-40B4-BE49-F238E27FC236}">
                <a16:creationId xmlns:a16="http://schemas.microsoft.com/office/drawing/2014/main" id="{F7C407CE-0992-4EA4-8D73-20B7A51247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1288604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Black with margin">
    <p:bg>
      <p:bgPr>
        <a:solidFill>
          <a:schemeClr val="bg1"/>
        </a:solidFill>
        <a:effectLst/>
      </p:bgPr>
    </p:bg>
    <p:spTree>
      <p:nvGrpSpPr>
        <p:cNvPr id="1" name=""/>
        <p:cNvGrpSpPr/>
        <p:nvPr/>
      </p:nvGrpSpPr>
      <p:grpSpPr>
        <a:xfrm>
          <a:off x="0" y="0"/>
          <a:ext cx="0" cy="0"/>
          <a:chOff x="0" y="0"/>
          <a:chExt cx="0" cy="0"/>
        </a:xfrm>
      </p:grpSpPr>
      <p:sp>
        <p:nvSpPr>
          <p:cNvPr id="100" name="Black layer"/>
          <p:cNvSpPr/>
          <p:nvPr userDrawn="1"/>
        </p:nvSpPr>
        <p:spPr bwMode="white">
          <a:xfrm>
            <a:off x="2" y="0"/>
            <a:ext cx="805497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Headline"/>
          <p:cNvSpPr>
            <a:spLocks noGrp="1"/>
          </p:cNvSpPr>
          <p:nvPr>
            <p:ph type="title" hasCustomPrompt="1"/>
          </p:nvPr>
        </p:nvSpPr>
        <p:spPr>
          <a:xfrm>
            <a:off x="540001" y="219599"/>
            <a:ext cx="6394200" cy="832913"/>
          </a:xfrm>
        </p:spPr>
        <p:txBody>
          <a:bodyPr/>
          <a:lstStyle>
            <a:lvl1pPr>
              <a:defRPr/>
            </a:lvl1pPr>
          </a:lstStyle>
          <a:p>
            <a:r>
              <a:rPr lang="en-US" dirty="0"/>
              <a:t>Title Calibri Bold 28 </a:t>
            </a:r>
            <a:r>
              <a:rPr lang="en-US" dirty="0" err="1"/>
              <a:t>pt</a:t>
            </a:r>
            <a:endParaRPr lang="de-DE" dirty="0"/>
          </a:p>
        </p:txBody>
      </p:sp>
      <p:sp>
        <p:nvSpPr>
          <p:cNvPr id="102" name="Content"/>
          <p:cNvSpPr>
            <a:spLocks noGrp="1"/>
          </p:cNvSpPr>
          <p:nvPr>
            <p:ph idx="1" hasCustomPrompt="1"/>
          </p:nvPr>
        </p:nvSpPr>
        <p:spPr>
          <a:xfrm>
            <a:off x="540000" y="1623600"/>
            <a:ext cx="6394200" cy="4572000"/>
          </a:xfrm>
          <a:prstGeom prst="rect">
            <a:avLst/>
          </a:prstGeom>
        </p:spPr>
        <p:txBody>
          <a:bodyPr vert="horz" lIns="0" tIns="0" rIns="0" bIns="0" rtlCol="0">
            <a:noAutofit/>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4" name="Margin content">
            <a:extLst>
              <a:ext uri="{FF2B5EF4-FFF2-40B4-BE49-F238E27FC236}">
                <a16:creationId xmlns:a16="http://schemas.microsoft.com/office/drawing/2014/main" id="{B7D38A37-9AC1-413C-B8AD-491DCC7608B2}"/>
              </a:ext>
            </a:extLst>
          </p:cNvPr>
          <p:cNvSpPr>
            <a:spLocks noGrp="1"/>
          </p:cNvSpPr>
          <p:nvPr>
            <p:ph type="body" sz="quarter" idx="19" hasCustomPrompt="1"/>
          </p:nvPr>
        </p:nvSpPr>
        <p:spPr>
          <a:xfrm>
            <a:off x="8993188" y="1623600"/>
            <a:ext cx="1874837" cy="1275698"/>
          </a:xfrm>
        </p:spPr>
        <p:txBody>
          <a:bodyPr tIns="144000" bIns="144000">
            <a:spAutoFit/>
          </a:bodyPr>
          <a:lstStyle>
            <a:lvl1pPr>
              <a:defRPr sz="1600"/>
            </a:lvl1pPr>
            <a:lvl2pPr>
              <a:defRPr sz="1600"/>
            </a:lvl2pPr>
            <a:lvl3pPr marL="219600" marR="0" indent="-2196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sz="1600"/>
            </a:lvl3pPr>
            <a:lvl4pPr marL="21960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600"/>
            </a:lvl4pPr>
            <a:lvl5pPr marL="648000">
              <a:defRPr/>
            </a:lvl5pPr>
          </a:lstStyle>
          <a:p>
            <a:pPr lvl="0"/>
            <a:r>
              <a:rPr lang="en-GB" dirty="0"/>
              <a:t>Calibri Bold 16 </a:t>
            </a:r>
            <a:r>
              <a:rPr lang="en-GB" dirty="0" err="1"/>
              <a:t>pt</a:t>
            </a:r>
            <a:endParaRPr lang="en-GB" dirty="0"/>
          </a:p>
          <a:p>
            <a:pPr lvl="1"/>
            <a:r>
              <a:rPr lang="en-GB" dirty="0"/>
              <a:t>Text Calibri 16 </a:t>
            </a:r>
            <a:r>
              <a:rPr lang="en-GB" dirty="0" err="1"/>
              <a:t>pt</a:t>
            </a:r>
            <a:endParaRPr lang="en-GB" dirty="0"/>
          </a:p>
          <a:p>
            <a:pPr lvl="2"/>
            <a:r>
              <a:rPr lang="en-GB" dirty="0"/>
              <a:t>Text Calibri 16 </a:t>
            </a:r>
            <a:r>
              <a:rPr lang="en-GB" dirty="0" err="1"/>
              <a:t>pt</a:t>
            </a:r>
            <a:endParaRPr lang="en-GB" dirty="0"/>
          </a:p>
          <a:p>
            <a:pPr marL="439200" marR="0" lvl="3" indent="-2196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dirty="0"/>
              <a:t>Text Calibri 16 </a:t>
            </a:r>
            <a:r>
              <a:rPr lang="en-GB" dirty="0" err="1"/>
              <a:t>pt</a:t>
            </a:r>
            <a:endParaRPr lang="en-GB" dirty="0"/>
          </a:p>
        </p:txBody>
      </p:sp>
      <p:sp>
        <p:nvSpPr>
          <p:cNvPr id="97"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solidFill>
                  <a:schemeClr val="bg1"/>
                </a:solidFill>
              </a:defRPr>
            </a:lvl1pPr>
          </a:lstStyle>
          <a:p>
            <a:r>
              <a:rPr lang="en-US" dirty="0"/>
              <a:t>Click to add footnote</a:t>
            </a:r>
            <a:br>
              <a:rPr lang="en-US" dirty="0"/>
            </a:br>
            <a:r>
              <a:rPr lang="en-US" dirty="0"/>
              <a:t>second line</a:t>
            </a:r>
          </a:p>
        </p:txBody>
      </p:sp>
      <p:sp>
        <p:nvSpPr>
          <p:cNvPr id="96" name="Author"/>
          <p:cNvSpPr>
            <a:spLocks noGrp="1"/>
          </p:cNvSpPr>
          <p:nvPr>
            <p:ph type="ftr" sz="quarter" idx="17"/>
          </p:nvPr>
        </p:nvSpPr>
        <p:spPr>
          <a:xfrm>
            <a:off x="8054975" y="6340471"/>
            <a:ext cx="3259452" cy="144000"/>
          </a:xfrm>
        </p:spPr>
        <p:txBody>
          <a:bodyPr/>
          <a:lstStyle>
            <a:lvl1pPr>
              <a:lnSpc>
                <a:spcPct val="100000"/>
              </a:lnSpc>
              <a:defRPr>
                <a:solidFill>
                  <a:schemeClr val="tx1"/>
                </a:solidFill>
              </a:defRPr>
            </a:lvl1pPr>
          </a:lstStyle>
          <a:p>
            <a:r>
              <a:rPr lang="en-US"/>
              <a:t>Author | Department</a:t>
            </a:r>
            <a:endParaRPr lang="en-US" dirty="0"/>
          </a:p>
        </p:txBody>
      </p:sp>
      <p:sp>
        <p:nvSpPr>
          <p:cNvPr id="89" name="Information"/>
          <p:cNvSpPr/>
          <p:nvPr userDrawn="1"/>
        </p:nvSpPr>
        <p:spPr>
          <a:xfrm>
            <a:off x="-2160000" y="0"/>
            <a:ext cx="1800000" cy="1287379"/>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black layer </a:t>
            </a:r>
            <a:r>
              <a:rPr lang="en-US" sz="1100" dirty="0">
                <a:solidFill>
                  <a:schemeClr val="tx1"/>
                </a:solidFill>
                <a:latin typeface="+mn-lt"/>
              </a:rPr>
              <a:t>can be controlled on the master layout.</a:t>
            </a:r>
          </a:p>
          <a:p>
            <a:endParaRPr lang="en-US" sz="1100" dirty="0">
              <a:solidFill>
                <a:schemeClr val="bg1"/>
              </a:solidFill>
              <a:latin typeface="+mn-lt"/>
            </a:endParaRPr>
          </a:p>
          <a:p>
            <a:r>
              <a:rPr lang="en-US" sz="1100" dirty="0">
                <a:solidFill>
                  <a:schemeClr val="bg1"/>
                </a:solidFill>
                <a:latin typeface="+mn-lt"/>
              </a:rPr>
              <a:t>Go to View &gt; Slide Master.</a:t>
            </a:r>
          </a:p>
          <a:p>
            <a:r>
              <a:rPr lang="en-US" sz="1100" dirty="0">
                <a:solidFill>
                  <a:schemeClr val="bg1"/>
                </a:solidFill>
                <a:latin typeface="+mn-lt"/>
              </a:rPr>
              <a:t>After that go to Animations &gt; Animations Pane.</a:t>
            </a:r>
          </a:p>
        </p:txBody>
      </p:sp>
      <p:pic>
        <p:nvPicPr>
          <p:cNvPr id="104" name="Siemens Healthineers logo">
            <a:extLst>
              <a:ext uri="{FF2B5EF4-FFF2-40B4-BE49-F238E27FC236}">
                <a16:creationId xmlns:a16="http://schemas.microsoft.com/office/drawing/2014/main" id="{8A740305-7C35-4277-8346-A32E99A8E6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58117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33" decel="86667"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1500" fill="hold"/>
                                        <p:tgtEl>
                                          <p:spTgt spid="100"/>
                                        </p:tgtEl>
                                        <p:attrNameLst>
                                          <p:attrName>ppt_x</p:attrName>
                                        </p:attrNameLst>
                                      </p:cBhvr>
                                      <p:tavLst>
                                        <p:tav tm="0">
                                          <p:val>
                                            <p:strVal val="0-#ppt_w/2"/>
                                          </p:val>
                                        </p:tav>
                                        <p:tav tm="100000">
                                          <p:val>
                                            <p:strVal val="#ppt_x"/>
                                          </p:val>
                                        </p:tav>
                                      </p:tavLst>
                                    </p:anim>
                                    <p:anim calcmode="lin" valueType="num">
                                      <p:cBhvr additive="base">
                                        <p:cTn id="8" dur="1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s with Picture">
    <p:spTree>
      <p:nvGrpSpPr>
        <p:cNvPr id="1" name=""/>
        <p:cNvGrpSpPr/>
        <p:nvPr/>
      </p:nvGrpSpPr>
      <p:grpSpPr>
        <a:xfrm>
          <a:off x="0" y="0"/>
          <a:ext cx="0" cy="0"/>
          <a:chOff x="0" y="0"/>
          <a:chExt cx="0" cy="0"/>
        </a:xfrm>
      </p:grpSpPr>
      <p:sp>
        <p:nvSpPr>
          <p:cNvPr id="13" name="Headline"/>
          <p:cNvSpPr>
            <a:spLocks noGrp="1"/>
          </p:cNvSpPr>
          <p:nvPr>
            <p:ph type="title" hasCustomPrompt="1"/>
          </p:nvPr>
        </p:nvSpPr>
        <p:spPr>
          <a:xfrm>
            <a:off x="540000" y="219599"/>
            <a:ext cx="9210425" cy="832913"/>
          </a:xfrm>
        </p:spPr>
        <p:txBody>
          <a:bodyPr/>
          <a:lstStyle/>
          <a:p>
            <a:r>
              <a:rPr lang="en-US" noProof="0" dirty="0"/>
              <a:t>Title Calibri Bold 28 </a:t>
            </a:r>
            <a:r>
              <a:rPr lang="en-US" noProof="0" dirty="0" err="1"/>
              <a:t>pt</a:t>
            </a:r>
            <a:endParaRPr lang="en-US" noProof="0" dirty="0"/>
          </a:p>
        </p:txBody>
      </p:sp>
      <p:sp>
        <p:nvSpPr>
          <p:cNvPr id="7" name="Content left column">
            <a:extLst>
              <a:ext uri="{FF2B5EF4-FFF2-40B4-BE49-F238E27FC236}">
                <a16:creationId xmlns:a16="http://schemas.microsoft.com/office/drawing/2014/main" id="{F3DE8C85-D5DE-48E2-BC87-EE21BFCB3F6E}"/>
              </a:ext>
            </a:extLst>
          </p:cNvPr>
          <p:cNvSpPr>
            <a:spLocks noGrp="1"/>
          </p:cNvSpPr>
          <p:nvPr>
            <p:ph sz="quarter" idx="23" hasCustomPrompt="1"/>
          </p:nvPr>
        </p:nvSpPr>
        <p:spPr>
          <a:xfrm>
            <a:off x="540000" y="1623600"/>
            <a:ext cx="3574800" cy="1350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4" name="Picture placeholder left"/>
          <p:cNvSpPr>
            <a:spLocks noGrp="1"/>
          </p:cNvSpPr>
          <p:nvPr>
            <p:ph type="pic" sz="quarter" idx="18" hasCustomPrompt="1"/>
          </p:nvPr>
        </p:nvSpPr>
        <p:spPr>
          <a:xfrm>
            <a:off x="540000" y="3204000"/>
            <a:ext cx="3574800" cy="2354400"/>
          </a:xfrm>
        </p:spPr>
        <p:txBody>
          <a:bodyPr/>
          <a:lstStyle>
            <a:lvl1pPr>
              <a:defRPr b="0"/>
            </a:lvl1pPr>
          </a:lstStyle>
          <a:p>
            <a:r>
              <a:rPr lang="en-US" noProof="0" dirty="0"/>
              <a:t>add a picture</a:t>
            </a:r>
          </a:p>
        </p:txBody>
      </p:sp>
      <p:sp>
        <p:nvSpPr>
          <p:cNvPr id="16" name="Content middle column">
            <a:extLst>
              <a:ext uri="{FF2B5EF4-FFF2-40B4-BE49-F238E27FC236}">
                <a16:creationId xmlns:a16="http://schemas.microsoft.com/office/drawing/2014/main" id="{A005602E-D4D7-400C-8402-35CFAA6A345E}"/>
              </a:ext>
            </a:extLst>
          </p:cNvPr>
          <p:cNvSpPr>
            <a:spLocks noGrp="1"/>
          </p:cNvSpPr>
          <p:nvPr>
            <p:ph sz="quarter" idx="24" hasCustomPrompt="1"/>
          </p:nvPr>
        </p:nvSpPr>
        <p:spPr>
          <a:xfrm>
            <a:off x="4297488" y="1623600"/>
            <a:ext cx="3574800" cy="1350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11" name="Picture placeholder middle"/>
          <p:cNvSpPr>
            <a:spLocks noGrp="1"/>
          </p:cNvSpPr>
          <p:nvPr>
            <p:ph type="pic" sz="quarter" idx="19" hasCustomPrompt="1"/>
          </p:nvPr>
        </p:nvSpPr>
        <p:spPr>
          <a:xfrm>
            <a:off x="4295775" y="3204000"/>
            <a:ext cx="3574800" cy="2354400"/>
          </a:xfrm>
        </p:spPr>
        <p:txBody>
          <a:bodyPr/>
          <a:lstStyle>
            <a:lvl1pPr>
              <a:defRPr b="0"/>
            </a:lvl1pPr>
          </a:lstStyle>
          <a:p>
            <a:r>
              <a:rPr lang="en-US" noProof="0" dirty="0"/>
              <a:t>add a picture</a:t>
            </a:r>
          </a:p>
        </p:txBody>
      </p:sp>
      <p:sp>
        <p:nvSpPr>
          <p:cNvPr id="18" name="Content right column">
            <a:extLst>
              <a:ext uri="{FF2B5EF4-FFF2-40B4-BE49-F238E27FC236}">
                <a16:creationId xmlns:a16="http://schemas.microsoft.com/office/drawing/2014/main" id="{CC72F373-4575-41D8-A962-8FD122BE5D94}"/>
              </a:ext>
            </a:extLst>
          </p:cNvPr>
          <p:cNvSpPr>
            <a:spLocks noGrp="1"/>
          </p:cNvSpPr>
          <p:nvPr>
            <p:ph sz="quarter" idx="25" hasCustomPrompt="1"/>
          </p:nvPr>
        </p:nvSpPr>
        <p:spPr>
          <a:xfrm>
            <a:off x="8054975" y="1623600"/>
            <a:ext cx="3574800" cy="1350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12" name="Picture placeholder right"/>
          <p:cNvSpPr>
            <a:spLocks noGrp="1"/>
          </p:cNvSpPr>
          <p:nvPr>
            <p:ph type="pic" sz="quarter" idx="20" hasCustomPrompt="1"/>
          </p:nvPr>
        </p:nvSpPr>
        <p:spPr>
          <a:xfrm>
            <a:off x="8054975" y="3204000"/>
            <a:ext cx="3574800" cy="2354400"/>
          </a:xfrm>
        </p:spPr>
        <p:txBody>
          <a:bodyPr/>
          <a:lstStyle>
            <a:lvl1pPr>
              <a:defRPr b="0"/>
            </a:lvl1pPr>
          </a:lstStyle>
          <a:p>
            <a:r>
              <a:rPr lang="en-US" noProof="0" dirty="0"/>
              <a:t>add a picture</a:t>
            </a:r>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2" name="Author"/>
          <p:cNvSpPr>
            <a:spLocks noGrp="1"/>
          </p:cNvSpPr>
          <p:nvPr>
            <p:ph type="ftr" sz="quarter" idx="22"/>
          </p:nvPr>
        </p:nvSpPr>
        <p:spPr/>
        <p:txBody>
          <a:bodyPr/>
          <a:lstStyle>
            <a:lvl1pPr>
              <a:lnSpc>
                <a:spcPct val="100000"/>
              </a:lnSpc>
              <a:defRPr/>
            </a:lvl1pPr>
          </a:lstStyle>
          <a:p>
            <a:r>
              <a:rPr lang="en-US"/>
              <a:t>Author | Department</a:t>
            </a:r>
            <a:endParaRPr lang="en-US" dirty="0"/>
          </a:p>
        </p:txBody>
      </p:sp>
      <p:pic>
        <p:nvPicPr>
          <p:cNvPr id="21" name="Siemens Healthineers logo">
            <a:extLst>
              <a:ext uri="{FF2B5EF4-FFF2-40B4-BE49-F238E27FC236}">
                <a16:creationId xmlns:a16="http://schemas.microsoft.com/office/drawing/2014/main" id="{D6A3697A-6D9B-4985-810C-549CED2CA5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17967395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3" name="Headline"/>
          <p:cNvSpPr>
            <a:spLocks noGrp="1"/>
          </p:cNvSpPr>
          <p:nvPr>
            <p:ph type="title" hasCustomPrompt="1"/>
          </p:nvPr>
        </p:nvSpPr>
        <p:spPr>
          <a:xfrm>
            <a:off x="540000" y="219599"/>
            <a:ext cx="9210425" cy="832913"/>
          </a:xfrm>
        </p:spPr>
        <p:txBody>
          <a:bodyPr/>
          <a:lstStyle/>
          <a:p>
            <a:r>
              <a:rPr lang="en-US" noProof="0" dirty="0"/>
              <a:t>Title Calibri Bold 28 </a:t>
            </a:r>
            <a:r>
              <a:rPr lang="en-US" noProof="0" dirty="0" err="1"/>
              <a:t>pt</a:t>
            </a:r>
            <a:endParaRPr lang="en-US" noProof="0" dirty="0"/>
          </a:p>
        </p:txBody>
      </p:sp>
      <p:sp>
        <p:nvSpPr>
          <p:cNvPr id="4" name="Content left column">
            <a:extLst>
              <a:ext uri="{FF2B5EF4-FFF2-40B4-BE49-F238E27FC236}">
                <a16:creationId xmlns:a16="http://schemas.microsoft.com/office/drawing/2014/main" id="{3A7B9670-2998-4639-948A-6AC5336D3394}"/>
              </a:ext>
            </a:extLst>
          </p:cNvPr>
          <p:cNvSpPr>
            <a:spLocks noGrp="1"/>
          </p:cNvSpPr>
          <p:nvPr>
            <p:ph sz="quarter" idx="24" hasCustomPrompt="1"/>
          </p:nvPr>
        </p:nvSpPr>
        <p:spPr>
          <a:xfrm>
            <a:off x="540000" y="1623600"/>
            <a:ext cx="3574800" cy="457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12" name="Content middle column">
            <a:extLst>
              <a:ext uri="{FF2B5EF4-FFF2-40B4-BE49-F238E27FC236}">
                <a16:creationId xmlns:a16="http://schemas.microsoft.com/office/drawing/2014/main" id="{FDCEFC57-1E08-4A1D-8A85-E1A2B9097274}"/>
              </a:ext>
            </a:extLst>
          </p:cNvPr>
          <p:cNvSpPr>
            <a:spLocks noGrp="1"/>
          </p:cNvSpPr>
          <p:nvPr>
            <p:ph sz="quarter" idx="25" hasCustomPrompt="1"/>
          </p:nvPr>
        </p:nvSpPr>
        <p:spPr>
          <a:xfrm>
            <a:off x="4296819" y="1623600"/>
            <a:ext cx="3574800" cy="457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14" name="Content right column">
            <a:extLst>
              <a:ext uri="{FF2B5EF4-FFF2-40B4-BE49-F238E27FC236}">
                <a16:creationId xmlns:a16="http://schemas.microsoft.com/office/drawing/2014/main" id="{3FD09867-0821-4EF2-A2D6-A5663051D69F}"/>
              </a:ext>
            </a:extLst>
          </p:cNvPr>
          <p:cNvSpPr>
            <a:spLocks noGrp="1"/>
          </p:cNvSpPr>
          <p:nvPr>
            <p:ph sz="quarter" idx="26" hasCustomPrompt="1"/>
          </p:nvPr>
        </p:nvSpPr>
        <p:spPr>
          <a:xfrm>
            <a:off x="8053638" y="1623600"/>
            <a:ext cx="3574800" cy="457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2" name="Author"/>
          <p:cNvSpPr>
            <a:spLocks noGrp="1"/>
          </p:cNvSpPr>
          <p:nvPr>
            <p:ph type="ftr" sz="quarter" idx="22"/>
          </p:nvPr>
        </p:nvSpPr>
        <p:spPr/>
        <p:txBody>
          <a:bodyPr/>
          <a:lstStyle>
            <a:lvl1pPr>
              <a:lnSpc>
                <a:spcPct val="100000"/>
              </a:lnSpc>
              <a:defRPr/>
            </a:lvl1pPr>
          </a:lstStyle>
          <a:p>
            <a:r>
              <a:rPr lang="en-US"/>
              <a:t>Author | Department</a:t>
            </a:r>
            <a:endParaRPr lang="en-US" dirty="0"/>
          </a:p>
        </p:txBody>
      </p:sp>
      <p:pic>
        <p:nvPicPr>
          <p:cNvPr id="16" name="Siemens Healthineers logo">
            <a:extLst>
              <a:ext uri="{FF2B5EF4-FFF2-40B4-BE49-F238E27FC236}">
                <a16:creationId xmlns:a16="http://schemas.microsoft.com/office/drawing/2014/main" id="{EA7999BE-FBC8-4C3B-8CFC-04FE082969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25730559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A - light image">
    <p:bg bwMode="ltGray">
      <p:bgPr>
        <a:blipFill dpi="0" rotWithShape="1">
          <a:blip r:embed="rId2">
            <a:lum/>
          </a:blip>
          <a:srcRect/>
          <a:stretch>
            <a:fillRect l="-35000" r="-35000"/>
          </a:stretch>
        </a:blipFill>
        <a:effectLst/>
      </p:bgPr>
    </p:bg>
    <p:spTree>
      <p:nvGrpSpPr>
        <p:cNvPr id="1" name=""/>
        <p:cNvGrpSpPr/>
        <p:nvPr/>
      </p:nvGrpSpPr>
      <p:grpSpPr>
        <a:xfrm>
          <a:off x="0" y="0"/>
          <a:ext cx="0" cy="0"/>
          <a:chOff x="0" y="0"/>
          <a:chExt cx="0" cy="0"/>
        </a:xfrm>
      </p:grpSpPr>
      <p:sp>
        <p:nvSpPr>
          <p:cNvPr id="14" name="Content"/>
          <p:cNvSpPr>
            <a:spLocks noGrp="1"/>
          </p:cNvSpPr>
          <p:nvPr>
            <p:ph type="body" sz="quarter" idx="10" hasCustomPrompt="1"/>
          </p:nvPr>
        </p:nvSpPr>
        <p:spPr>
          <a:xfrm>
            <a:off x="6175375" y="1582492"/>
            <a:ext cx="4514400" cy="2520000"/>
          </a:xfrm>
        </p:spPr>
        <p:txBody>
          <a:bodyPr/>
          <a:lstStyle>
            <a:lvl1pPr>
              <a:lnSpc>
                <a:spcPct val="100000"/>
              </a:lnSpc>
              <a:defRPr sz="2800" b="0" i="1" baseline="0"/>
            </a:lvl1pPr>
            <a:lvl2pPr>
              <a:lnSpc>
                <a:spcPct val="100000"/>
              </a:lnSpc>
              <a:spcBef>
                <a:spcPts val="1200"/>
              </a:spcBef>
              <a:defRPr sz="1400"/>
            </a:lvl2pPr>
          </a:lstStyle>
          <a:p>
            <a:pPr lvl="0"/>
            <a:r>
              <a:rPr lang="de-DE" noProof="0" dirty="0"/>
              <a:t>Quote Calibri Italic 28 pt</a:t>
            </a:r>
            <a:endParaRPr lang="en-US" noProof="0" dirty="0"/>
          </a:p>
          <a:p>
            <a:pPr lvl="1"/>
            <a:r>
              <a:rPr lang="de-DE" noProof="0" dirty="0"/>
              <a:t>Subline Calibri 14 </a:t>
            </a:r>
            <a:r>
              <a:rPr lang="de-DE" noProof="0" dirty="0" err="1"/>
              <a:t>pt</a:t>
            </a:r>
            <a:endParaRPr lang="en-US" noProof="0" dirty="0"/>
          </a:p>
        </p:txBody>
      </p:sp>
      <p:sp>
        <p:nvSpPr>
          <p:cNvPr id="100" name="Footnote">
            <a:extLst>
              <a:ext uri="{FF2B5EF4-FFF2-40B4-BE49-F238E27FC236}">
                <a16:creationId xmlns:a16="http://schemas.microsoft.com/office/drawing/2014/main" id="{6797901A-74D0-49F5-B69A-D3AF7774E11F}"/>
              </a:ext>
            </a:extLst>
          </p:cNvPr>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96" name="Author"/>
          <p:cNvSpPr>
            <a:spLocks noGrp="1"/>
          </p:cNvSpPr>
          <p:nvPr>
            <p:ph type="ftr" sz="quarter" idx="17"/>
          </p:nvPr>
        </p:nvSpPr>
        <p:spPr>
          <a:xfrm>
            <a:off x="8054975" y="6340471"/>
            <a:ext cx="3259452" cy="144000"/>
          </a:xfrm>
        </p:spPr>
        <p:txBody>
          <a:bodyPr/>
          <a:lstStyle>
            <a:lvl1pPr>
              <a:lnSpc>
                <a:spcPct val="100000"/>
              </a:lnSpc>
              <a:defRPr/>
            </a:lvl1pPr>
          </a:lstStyle>
          <a:p>
            <a:r>
              <a:rPr lang="en-US"/>
              <a:t>Author | Department</a:t>
            </a:r>
            <a:endParaRPr lang="en-US" dirty="0"/>
          </a:p>
        </p:txBody>
      </p:sp>
      <p:pic>
        <p:nvPicPr>
          <p:cNvPr id="102" name="Siemens Healthineers logo">
            <a:extLst>
              <a:ext uri="{FF2B5EF4-FFF2-40B4-BE49-F238E27FC236}">
                <a16:creationId xmlns:a16="http://schemas.microsoft.com/office/drawing/2014/main" id="{F754266B-32E9-4BFB-AAFC-1B55BA50D31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15328317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B - White">
    <p:bg>
      <p:bgPr>
        <a:solidFill>
          <a:schemeClr val="bg1"/>
        </a:solidFill>
        <a:effectLst/>
      </p:bgPr>
    </p:bg>
    <p:spTree>
      <p:nvGrpSpPr>
        <p:cNvPr id="1" name=""/>
        <p:cNvGrpSpPr/>
        <p:nvPr/>
      </p:nvGrpSpPr>
      <p:grpSpPr>
        <a:xfrm>
          <a:off x="0" y="0"/>
          <a:ext cx="0" cy="0"/>
          <a:chOff x="0" y="0"/>
          <a:chExt cx="0" cy="0"/>
        </a:xfrm>
      </p:grpSpPr>
      <p:sp>
        <p:nvSpPr>
          <p:cNvPr id="14" name="Content"/>
          <p:cNvSpPr>
            <a:spLocks noGrp="1"/>
          </p:cNvSpPr>
          <p:nvPr>
            <p:ph type="body" sz="quarter" idx="10" hasCustomPrompt="1"/>
          </p:nvPr>
        </p:nvSpPr>
        <p:spPr>
          <a:xfrm>
            <a:off x="1479599" y="1623599"/>
            <a:ext cx="8271403" cy="4572000"/>
          </a:xfrm>
        </p:spPr>
        <p:txBody>
          <a:bodyPr/>
          <a:lstStyle>
            <a:lvl1pPr>
              <a:lnSpc>
                <a:spcPct val="85000"/>
              </a:lnSpc>
              <a:defRPr sz="4800" b="0" i="1" baseline="0"/>
            </a:lvl1pPr>
            <a:lvl2pPr>
              <a:lnSpc>
                <a:spcPct val="100000"/>
              </a:lnSpc>
              <a:spcBef>
                <a:spcPts val="2200"/>
              </a:spcBef>
              <a:defRPr sz="1400"/>
            </a:lvl2pPr>
          </a:lstStyle>
          <a:p>
            <a:pPr lvl="0"/>
            <a:r>
              <a:rPr lang="de-DE" noProof="0" dirty="0"/>
              <a:t>Quote Calibri Italic 48 pt</a:t>
            </a:r>
            <a:endParaRPr lang="en-US" noProof="0" dirty="0"/>
          </a:p>
          <a:p>
            <a:pPr lvl="1"/>
            <a:r>
              <a:rPr lang="de-DE" noProof="0" dirty="0"/>
              <a:t>Subline Calibri 14 </a:t>
            </a:r>
            <a:r>
              <a:rPr lang="de-DE" noProof="0" dirty="0" err="1"/>
              <a:t>pt</a:t>
            </a:r>
            <a:endParaRPr lang="en-US" noProof="0" dirty="0"/>
          </a:p>
        </p:txBody>
      </p:sp>
      <p:sp>
        <p:nvSpPr>
          <p:cNvPr id="166" name="Footnote">
            <a:extLst>
              <a:ext uri="{FF2B5EF4-FFF2-40B4-BE49-F238E27FC236}">
                <a16:creationId xmlns:a16="http://schemas.microsoft.com/office/drawing/2014/main" id="{1D9962D9-4193-4A78-8426-8B6D0B25AC07}"/>
              </a:ext>
            </a:extLst>
          </p:cNvPr>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96" name="Author"/>
          <p:cNvSpPr>
            <a:spLocks noGrp="1"/>
          </p:cNvSpPr>
          <p:nvPr>
            <p:ph type="ftr" sz="quarter" idx="17"/>
          </p:nvPr>
        </p:nvSpPr>
        <p:spPr>
          <a:xfrm>
            <a:off x="8054975" y="6340471"/>
            <a:ext cx="3259452" cy="144000"/>
          </a:xfrm>
        </p:spPr>
        <p:txBody>
          <a:bodyPr/>
          <a:lstStyle/>
          <a:p>
            <a:r>
              <a:rPr lang="en-US"/>
              <a:t>Author | Department</a:t>
            </a:r>
            <a:endParaRPr lang="en-US" dirty="0"/>
          </a:p>
        </p:txBody>
      </p:sp>
      <p:pic>
        <p:nvPicPr>
          <p:cNvPr id="168" name="Siemens Healthineers logo">
            <a:extLst>
              <a:ext uri="{FF2B5EF4-FFF2-40B4-BE49-F238E27FC236}">
                <a16:creationId xmlns:a16="http://schemas.microsoft.com/office/drawing/2014/main" id="{51774F67-5207-4A19-A451-8F2F81E1B7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6088767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C - Author image">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5A6CD612-171C-4905-9B87-E8BEEE4700EC}"/>
              </a:ext>
            </a:extLst>
          </p:cNvPr>
          <p:cNvSpPr>
            <a:spLocks noGrp="1"/>
          </p:cNvSpPr>
          <p:nvPr>
            <p:ph type="pic" sz="quarter" idx="18" hasCustomPrompt="1"/>
          </p:nvPr>
        </p:nvSpPr>
        <p:spPr>
          <a:xfrm>
            <a:off x="1479598" y="1623599"/>
            <a:ext cx="1512000" cy="1944000"/>
          </a:xfrm>
        </p:spPr>
        <p:txBody>
          <a:bodyPr lIns="180000" tIns="180000" rIns="180000" bIns="180000"/>
          <a:lstStyle>
            <a:lvl1pPr>
              <a:defRPr/>
            </a:lvl1pPr>
          </a:lstStyle>
          <a:p>
            <a:r>
              <a:rPr lang="de-DE" dirty="0"/>
              <a:t>Add a picture</a:t>
            </a:r>
            <a:endParaRPr lang="en-GB" dirty="0"/>
          </a:p>
        </p:txBody>
      </p:sp>
      <p:sp>
        <p:nvSpPr>
          <p:cNvPr id="14" name="Content"/>
          <p:cNvSpPr>
            <a:spLocks noGrp="1"/>
          </p:cNvSpPr>
          <p:nvPr>
            <p:ph type="body" sz="quarter" idx="10" hasCustomPrompt="1"/>
          </p:nvPr>
        </p:nvSpPr>
        <p:spPr>
          <a:xfrm>
            <a:off x="3359150" y="1623599"/>
            <a:ext cx="6391852" cy="4572000"/>
          </a:xfrm>
        </p:spPr>
        <p:txBody>
          <a:bodyPr/>
          <a:lstStyle>
            <a:lvl1pPr>
              <a:lnSpc>
                <a:spcPct val="85000"/>
              </a:lnSpc>
              <a:defRPr sz="4000" b="0" i="1" baseline="0"/>
            </a:lvl1pPr>
            <a:lvl2pPr>
              <a:lnSpc>
                <a:spcPct val="100000"/>
              </a:lnSpc>
              <a:spcBef>
                <a:spcPts val="2200"/>
              </a:spcBef>
              <a:defRPr sz="1400"/>
            </a:lvl2pPr>
          </a:lstStyle>
          <a:p>
            <a:pPr lvl="0"/>
            <a:r>
              <a:rPr lang="de-DE" noProof="0" dirty="0"/>
              <a:t>Quote Calibri Italic 40 pt</a:t>
            </a:r>
            <a:endParaRPr lang="en-US" noProof="0" dirty="0"/>
          </a:p>
          <a:p>
            <a:pPr lvl="1"/>
            <a:r>
              <a:rPr lang="de-DE" noProof="0" dirty="0"/>
              <a:t>Subline Calibri 14 </a:t>
            </a:r>
            <a:r>
              <a:rPr lang="de-DE" noProof="0" dirty="0" err="1"/>
              <a:t>pt</a:t>
            </a:r>
            <a:endParaRPr lang="en-US" noProof="0" dirty="0"/>
          </a:p>
        </p:txBody>
      </p:sp>
      <p:sp>
        <p:nvSpPr>
          <p:cNvPr id="166" name="Footnote">
            <a:extLst>
              <a:ext uri="{FF2B5EF4-FFF2-40B4-BE49-F238E27FC236}">
                <a16:creationId xmlns:a16="http://schemas.microsoft.com/office/drawing/2014/main" id="{1D9962D9-4193-4A78-8426-8B6D0B25AC07}"/>
              </a:ext>
            </a:extLst>
          </p:cNvPr>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96" name="Author"/>
          <p:cNvSpPr>
            <a:spLocks noGrp="1"/>
          </p:cNvSpPr>
          <p:nvPr>
            <p:ph type="ftr" sz="quarter" idx="17"/>
          </p:nvPr>
        </p:nvSpPr>
        <p:spPr>
          <a:xfrm>
            <a:off x="8054975" y="6340471"/>
            <a:ext cx="3259452" cy="144000"/>
          </a:xfrm>
        </p:spPr>
        <p:txBody>
          <a:bodyPr/>
          <a:lstStyle/>
          <a:p>
            <a:r>
              <a:rPr lang="en-US"/>
              <a:t>Author | Department</a:t>
            </a:r>
            <a:endParaRPr lang="en-US" dirty="0"/>
          </a:p>
        </p:txBody>
      </p:sp>
      <p:pic>
        <p:nvPicPr>
          <p:cNvPr id="167" name="Siemens Healthineers logo">
            <a:extLst>
              <a:ext uri="{FF2B5EF4-FFF2-40B4-BE49-F238E27FC236}">
                <a16:creationId xmlns:a16="http://schemas.microsoft.com/office/drawing/2014/main" id="{2DA2A2CE-361D-4EC3-B92E-CAD6A1146B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2731798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13" name="Headline"/>
          <p:cNvSpPr>
            <a:spLocks noGrp="1"/>
          </p:cNvSpPr>
          <p:nvPr>
            <p:ph type="title" hasCustomPrompt="1"/>
          </p:nvPr>
        </p:nvSpPr>
        <p:spPr/>
        <p:txBody>
          <a:bodyPr/>
          <a:lstStyle/>
          <a:p>
            <a:r>
              <a:rPr lang="en-US" noProof="0" dirty="0"/>
              <a:t>Title Calibri Bold 28 </a:t>
            </a:r>
            <a:r>
              <a:rPr lang="en-US" noProof="0" dirty="0" err="1"/>
              <a:t>pt</a:t>
            </a:r>
            <a:endParaRPr lang="en-US" noProof="0" dirty="0"/>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2" name="Author"/>
          <p:cNvSpPr>
            <a:spLocks noGrp="1"/>
          </p:cNvSpPr>
          <p:nvPr>
            <p:ph type="ftr" sz="quarter" idx="22"/>
          </p:nvPr>
        </p:nvSpPr>
        <p:spPr/>
        <p:txBody>
          <a:bodyPr/>
          <a:lstStyle>
            <a:lvl1pPr>
              <a:lnSpc>
                <a:spcPct val="100000"/>
              </a:lnSpc>
              <a:defRPr/>
            </a:lvl1pPr>
          </a:lstStyle>
          <a:p>
            <a:r>
              <a:rPr lang="en-US"/>
              <a:t>Author | Department</a:t>
            </a:r>
            <a:endParaRPr lang="en-US" dirty="0"/>
          </a:p>
        </p:txBody>
      </p:sp>
      <p:pic>
        <p:nvPicPr>
          <p:cNvPr id="10" name="Siemens Healthineers logo">
            <a:extLst>
              <a:ext uri="{FF2B5EF4-FFF2-40B4-BE49-F238E27FC236}">
                <a16:creationId xmlns:a16="http://schemas.microsoft.com/office/drawing/2014/main" id="{05ECFCCA-E67E-4951-9242-12B3C9F71F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1508843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duct detail">
    <p:spTree>
      <p:nvGrpSpPr>
        <p:cNvPr id="1" name=""/>
        <p:cNvGrpSpPr/>
        <p:nvPr/>
      </p:nvGrpSpPr>
      <p:grpSpPr>
        <a:xfrm>
          <a:off x="0" y="0"/>
          <a:ext cx="0" cy="0"/>
          <a:chOff x="0" y="0"/>
          <a:chExt cx="0" cy="0"/>
        </a:xfrm>
      </p:grpSpPr>
      <p:sp>
        <p:nvSpPr>
          <p:cNvPr id="13" name="Headline"/>
          <p:cNvSpPr>
            <a:spLocks noGrp="1"/>
          </p:cNvSpPr>
          <p:nvPr>
            <p:ph type="title" hasCustomPrompt="1"/>
          </p:nvPr>
        </p:nvSpPr>
        <p:spPr/>
        <p:txBody>
          <a:bodyPr/>
          <a:lstStyle/>
          <a:p>
            <a:r>
              <a:rPr lang="en-US" noProof="0" dirty="0"/>
              <a:t>Title Calibri Bold 28 </a:t>
            </a:r>
            <a:r>
              <a:rPr lang="en-US" noProof="0" dirty="0" err="1"/>
              <a:t>pt</a:t>
            </a:r>
            <a:endParaRPr lang="en-US" noProof="0" dirty="0"/>
          </a:p>
        </p:txBody>
      </p:sp>
      <p:sp>
        <p:nvSpPr>
          <p:cNvPr id="3" name="Picture placeholder"/>
          <p:cNvSpPr>
            <a:spLocks noGrp="1"/>
          </p:cNvSpPr>
          <p:nvPr>
            <p:ph type="pic" sz="quarter" idx="17" hasCustomPrompt="1"/>
          </p:nvPr>
        </p:nvSpPr>
        <p:spPr>
          <a:xfrm>
            <a:off x="3063240" y="1623600"/>
            <a:ext cx="6223000" cy="5238000"/>
          </a:xfrm>
        </p:spPr>
        <p:txBody>
          <a:bodyPr lIns="180000" tIns="180000" rIns="180000" bIns="180000"/>
          <a:lstStyle>
            <a:lvl1pPr>
              <a:defRPr b="1"/>
            </a:lvl1pPr>
          </a:lstStyle>
          <a:p>
            <a:r>
              <a:rPr lang="en-US" noProof="0" dirty="0"/>
              <a:t>Add a product picture</a:t>
            </a:r>
          </a:p>
        </p:txBody>
      </p:sp>
      <p:sp>
        <p:nvSpPr>
          <p:cNvPr id="14" name="Product detail 1"/>
          <p:cNvSpPr>
            <a:spLocks noGrp="1"/>
          </p:cNvSpPr>
          <p:nvPr>
            <p:ph type="body" sz="quarter" idx="26" hasCustomPrompt="1"/>
          </p:nvPr>
        </p:nvSpPr>
        <p:spPr>
          <a:xfrm>
            <a:off x="900000" y="2212094"/>
            <a:ext cx="2160000" cy="828000"/>
          </a:xfrm>
        </p:spPr>
        <p:txBody>
          <a:bodyPr/>
          <a:lstStyle>
            <a:lvl1pPr>
              <a:lnSpc>
                <a:spcPct val="100000"/>
              </a:lnSpc>
              <a:defRPr sz="1400">
                <a:solidFill>
                  <a:schemeClr val="tx1"/>
                </a:solidFill>
              </a:defRPr>
            </a:lvl1pPr>
            <a:lvl2pPr>
              <a:lnSpc>
                <a:spcPct val="100000"/>
              </a:lnSpc>
              <a:defRPr sz="1400">
                <a:solidFill>
                  <a:schemeClr val="tx1"/>
                </a:solidFill>
              </a:defRPr>
            </a:lvl2pPr>
            <a:lvl3pPr marL="147600" marR="0" indent="-1476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sz="1400"/>
            </a:lvl3pPr>
            <a:lvl4pPr marL="265113" indent="26988">
              <a:defRPr sz="1400"/>
            </a:lvl4pPr>
          </a:lstStyle>
          <a:p>
            <a:pPr lvl="0"/>
            <a:r>
              <a:rPr lang="en-US" noProof="0" dirty="0"/>
              <a:t>Headline Calibri Bold 14 </a:t>
            </a:r>
            <a:r>
              <a:rPr lang="en-US" noProof="0" dirty="0" err="1"/>
              <a:t>pt</a:t>
            </a:r>
            <a:endParaRPr lang="en-US" noProof="0" dirty="0"/>
          </a:p>
          <a:p>
            <a:pPr lvl="1"/>
            <a:r>
              <a:rPr lang="en-US" noProof="0" dirty="0"/>
              <a:t>Text Calibri 14 </a:t>
            </a:r>
            <a:r>
              <a:rPr lang="en-US" noProof="0" dirty="0" err="1"/>
              <a:t>pt</a:t>
            </a:r>
            <a:endParaRPr lang="en-US" noProof="0" dirty="0"/>
          </a:p>
          <a:p>
            <a:pPr lvl="2"/>
            <a:r>
              <a:rPr lang="en-US" noProof="0" dirty="0"/>
              <a:t>Text Calibri 14 </a:t>
            </a:r>
            <a:r>
              <a:rPr lang="en-US" noProof="0" dirty="0" err="1"/>
              <a:t>pt</a:t>
            </a:r>
            <a:endParaRPr lang="en-US" noProof="0" dirty="0"/>
          </a:p>
        </p:txBody>
      </p:sp>
      <p:sp>
        <p:nvSpPr>
          <p:cNvPr id="15" name="Product detail 2"/>
          <p:cNvSpPr>
            <a:spLocks noGrp="1"/>
          </p:cNvSpPr>
          <p:nvPr>
            <p:ph type="body" sz="quarter" idx="27" hasCustomPrompt="1"/>
          </p:nvPr>
        </p:nvSpPr>
        <p:spPr>
          <a:xfrm>
            <a:off x="900000" y="3392894"/>
            <a:ext cx="2160000" cy="828000"/>
          </a:xfrm>
        </p:spPr>
        <p:txBody>
          <a:bodyPr/>
          <a:lstStyle>
            <a:lvl1pPr>
              <a:lnSpc>
                <a:spcPct val="100000"/>
              </a:lnSpc>
              <a:defRPr sz="1400">
                <a:solidFill>
                  <a:schemeClr val="tx1"/>
                </a:solidFill>
              </a:defRPr>
            </a:lvl1pPr>
            <a:lvl2pPr>
              <a:lnSpc>
                <a:spcPct val="100000"/>
              </a:lnSpc>
              <a:defRPr sz="1400">
                <a:solidFill>
                  <a:schemeClr val="tx1"/>
                </a:solidFill>
              </a:defRPr>
            </a:lvl2pPr>
            <a:lvl3pPr marL="147600" indent="-147600">
              <a:defRPr sz="1400"/>
            </a:lvl3pPr>
          </a:lstStyle>
          <a:p>
            <a:pPr lvl="0"/>
            <a:r>
              <a:rPr lang="en-US" noProof="0" dirty="0"/>
              <a:t>Headline Calibri Bold 14 </a:t>
            </a:r>
            <a:r>
              <a:rPr lang="en-US" noProof="0" dirty="0" err="1"/>
              <a:t>pt</a:t>
            </a:r>
            <a:endParaRPr lang="en-US" noProof="0" dirty="0"/>
          </a:p>
          <a:p>
            <a:pPr lvl="1"/>
            <a:r>
              <a:rPr lang="en-US" noProof="0" dirty="0"/>
              <a:t>Text Calibri 14 </a:t>
            </a:r>
            <a:r>
              <a:rPr lang="en-US" noProof="0" dirty="0" err="1"/>
              <a:t>pt</a:t>
            </a:r>
            <a:endParaRPr lang="en-US" noProof="0" dirty="0"/>
          </a:p>
          <a:p>
            <a:pPr lvl="2"/>
            <a:r>
              <a:rPr lang="en-US" noProof="0" dirty="0"/>
              <a:t>Text Calibri 14 </a:t>
            </a:r>
            <a:r>
              <a:rPr lang="en-US" noProof="0" dirty="0" err="1"/>
              <a:t>pt</a:t>
            </a:r>
            <a:endParaRPr lang="en-US" noProof="0" dirty="0"/>
          </a:p>
        </p:txBody>
      </p:sp>
      <p:sp>
        <p:nvSpPr>
          <p:cNvPr id="18" name="Product detail 3"/>
          <p:cNvSpPr>
            <a:spLocks noGrp="1"/>
          </p:cNvSpPr>
          <p:nvPr>
            <p:ph type="body" sz="quarter" idx="28" hasCustomPrompt="1"/>
          </p:nvPr>
        </p:nvSpPr>
        <p:spPr>
          <a:xfrm>
            <a:off x="900000" y="4573694"/>
            <a:ext cx="2160000" cy="828000"/>
          </a:xfrm>
        </p:spPr>
        <p:txBody>
          <a:bodyPr/>
          <a:lstStyle>
            <a:lvl1pPr>
              <a:lnSpc>
                <a:spcPct val="100000"/>
              </a:lnSpc>
              <a:defRPr sz="1400">
                <a:solidFill>
                  <a:schemeClr val="tx1"/>
                </a:solidFill>
              </a:defRPr>
            </a:lvl1pPr>
            <a:lvl2pPr>
              <a:lnSpc>
                <a:spcPct val="100000"/>
              </a:lnSpc>
              <a:defRPr sz="1400">
                <a:solidFill>
                  <a:schemeClr val="tx1"/>
                </a:solidFill>
              </a:defRPr>
            </a:lvl2pPr>
            <a:lvl3pPr marL="147600" indent="-147600">
              <a:defRPr sz="1400"/>
            </a:lvl3pPr>
          </a:lstStyle>
          <a:p>
            <a:pPr lvl="0"/>
            <a:r>
              <a:rPr lang="en-US" noProof="0" dirty="0"/>
              <a:t>Headline Calibri Bold 14 </a:t>
            </a:r>
            <a:r>
              <a:rPr lang="en-US" noProof="0" dirty="0" err="1"/>
              <a:t>pt</a:t>
            </a:r>
            <a:endParaRPr lang="en-US" noProof="0" dirty="0"/>
          </a:p>
          <a:p>
            <a:pPr lvl="1"/>
            <a:r>
              <a:rPr lang="en-US" noProof="0" dirty="0"/>
              <a:t>Text Calibri 14 </a:t>
            </a:r>
            <a:r>
              <a:rPr lang="en-US" noProof="0" dirty="0" err="1"/>
              <a:t>pt</a:t>
            </a:r>
            <a:endParaRPr lang="en-US" noProof="0" dirty="0"/>
          </a:p>
          <a:p>
            <a:pPr lvl="2"/>
            <a:r>
              <a:rPr lang="en-US" noProof="0" dirty="0"/>
              <a:t>Text Calibri 14 </a:t>
            </a:r>
            <a:r>
              <a:rPr lang="en-US" noProof="0" dirty="0" err="1"/>
              <a:t>pt</a:t>
            </a:r>
            <a:endParaRPr lang="en-US" noProof="0" dirty="0"/>
          </a:p>
        </p:txBody>
      </p:sp>
      <p:sp>
        <p:nvSpPr>
          <p:cNvPr id="23" name="Product detail 4"/>
          <p:cNvSpPr>
            <a:spLocks noGrp="1"/>
          </p:cNvSpPr>
          <p:nvPr>
            <p:ph type="body" sz="quarter" idx="16" hasCustomPrompt="1"/>
          </p:nvPr>
        </p:nvSpPr>
        <p:spPr>
          <a:xfrm>
            <a:off x="9288000" y="2802494"/>
            <a:ext cx="2160000" cy="828000"/>
          </a:xfrm>
        </p:spPr>
        <p:txBody>
          <a:bodyPr/>
          <a:lstStyle>
            <a:lvl1pPr>
              <a:lnSpc>
                <a:spcPct val="100000"/>
              </a:lnSpc>
              <a:defRPr sz="1400">
                <a:solidFill>
                  <a:schemeClr val="tx1"/>
                </a:solidFill>
              </a:defRPr>
            </a:lvl1pPr>
            <a:lvl2pPr>
              <a:lnSpc>
                <a:spcPct val="100000"/>
              </a:lnSpc>
              <a:defRPr sz="1400">
                <a:solidFill>
                  <a:schemeClr val="tx1"/>
                </a:solidFill>
              </a:defRPr>
            </a:lvl2pPr>
            <a:lvl3pPr marL="147600" indent="-147600">
              <a:defRPr sz="1400"/>
            </a:lvl3pPr>
          </a:lstStyle>
          <a:p>
            <a:pPr lvl="0"/>
            <a:r>
              <a:rPr lang="en-US" noProof="0" dirty="0"/>
              <a:t>Headline Calibri Bold 14 </a:t>
            </a:r>
            <a:r>
              <a:rPr lang="en-US" noProof="0" dirty="0" err="1"/>
              <a:t>pt</a:t>
            </a:r>
            <a:endParaRPr lang="en-US" noProof="0" dirty="0"/>
          </a:p>
          <a:p>
            <a:pPr lvl="1"/>
            <a:r>
              <a:rPr lang="en-US" noProof="0" dirty="0"/>
              <a:t>Text Calibri 14 </a:t>
            </a:r>
            <a:r>
              <a:rPr lang="en-US" noProof="0" dirty="0" err="1"/>
              <a:t>pt</a:t>
            </a:r>
            <a:endParaRPr lang="en-US" noProof="0" dirty="0"/>
          </a:p>
          <a:p>
            <a:pPr lvl="2"/>
            <a:r>
              <a:rPr lang="en-US" noProof="0" dirty="0"/>
              <a:t>Text Calibri 14 </a:t>
            </a:r>
            <a:r>
              <a:rPr lang="en-US" noProof="0" dirty="0" err="1"/>
              <a:t>pt</a:t>
            </a:r>
            <a:endParaRPr lang="en-US" noProof="0" dirty="0"/>
          </a:p>
        </p:txBody>
      </p:sp>
      <p:sp>
        <p:nvSpPr>
          <p:cNvPr id="27" name="Product detail 5"/>
          <p:cNvSpPr>
            <a:spLocks noGrp="1"/>
          </p:cNvSpPr>
          <p:nvPr>
            <p:ph type="body" sz="quarter" idx="25" hasCustomPrompt="1"/>
          </p:nvPr>
        </p:nvSpPr>
        <p:spPr>
          <a:xfrm>
            <a:off x="9288000" y="3983294"/>
            <a:ext cx="2160000" cy="828000"/>
          </a:xfrm>
        </p:spPr>
        <p:txBody>
          <a:bodyPr/>
          <a:lstStyle>
            <a:lvl1pPr>
              <a:lnSpc>
                <a:spcPct val="100000"/>
              </a:lnSpc>
              <a:defRPr sz="1400">
                <a:solidFill>
                  <a:schemeClr val="tx1"/>
                </a:solidFill>
              </a:defRPr>
            </a:lvl1pPr>
            <a:lvl2pPr>
              <a:lnSpc>
                <a:spcPct val="100000"/>
              </a:lnSpc>
              <a:defRPr sz="1400">
                <a:solidFill>
                  <a:schemeClr val="tx1"/>
                </a:solidFill>
              </a:defRPr>
            </a:lvl2pPr>
            <a:lvl3pPr marL="147600" indent="-147600">
              <a:defRPr sz="1400"/>
            </a:lvl3pPr>
          </a:lstStyle>
          <a:p>
            <a:pPr lvl="0"/>
            <a:r>
              <a:rPr lang="en-US" noProof="0" dirty="0"/>
              <a:t>Headline Calibri Bold 14 </a:t>
            </a:r>
            <a:r>
              <a:rPr lang="en-US" noProof="0" dirty="0" err="1"/>
              <a:t>pt</a:t>
            </a:r>
            <a:endParaRPr lang="en-US" noProof="0" dirty="0"/>
          </a:p>
          <a:p>
            <a:pPr lvl="1"/>
            <a:r>
              <a:rPr lang="en-US" noProof="0" dirty="0"/>
              <a:t>Text Calibri 14 </a:t>
            </a:r>
            <a:r>
              <a:rPr lang="en-US" noProof="0" dirty="0" err="1"/>
              <a:t>pt</a:t>
            </a:r>
            <a:endParaRPr lang="en-US" noProof="0" dirty="0"/>
          </a:p>
          <a:p>
            <a:pPr lvl="2"/>
            <a:r>
              <a:rPr lang="en-US" noProof="0" dirty="0"/>
              <a:t>Text Calibri 14 </a:t>
            </a:r>
            <a:r>
              <a:rPr lang="en-US" noProof="0" dirty="0" err="1"/>
              <a:t>pt</a:t>
            </a:r>
            <a:endParaRPr lang="en-US" noProof="0" dirty="0"/>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2" name="Author"/>
          <p:cNvSpPr>
            <a:spLocks noGrp="1"/>
          </p:cNvSpPr>
          <p:nvPr>
            <p:ph type="ftr" sz="quarter" idx="29"/>
          </p:nvPr>
        </p:nvSpPr>
        <p:spPr/>
        <p:txBody>
          <a:bodyPr/>
          <a:lstStyle>
            <a:lvl1pPr>
              <a:lnSpc>
                <a:spcPct val="100000"/>
              </a:lnSpc>
              <a:defRPr/>
            </a:lvl1pPr>
          </a:lstStyle>
          <a:p>
            <a:r>
              <a:rPr lang="en-US"/>
              <a:t>Author | Department</a:t>
            </a:r>
            <a:endParaRPr lang="en-US" dirty="0"/>
          </a:p>
        </p:txBody>
      </p:sp>
      <p:pic>
        <p:nvPicPr>
          <p:cNvPr id="22" name="Siemens Healthineers logo">
            <a:extLst>
              <a:ext uri="{FF2B5EF4-FFF2-40B4-BE49-F238E27FC236}">
                <a16:creationId xmlns:a16="http://schemas.microsoft.com/office/drawing/2014/main" id="{57AE67C3-A035-4D77-A3D4-AC7D74AD31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19207186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left">
    <p:spTree>
      <p:nvGrpSpPr>
        <p:cNvPr id="1" name=""/>
        <p:cNvGrpSpPr/>
        <p:nvPr/>
      </p:nvGrpSpPr>
      <p:grpSpPr>
        <a:xfrm>
          <a:off x="0" y="0"/>
          <a:ext cx="0" cy="0"/>
          <a:chOff x="0" y="0"/>
          <a:chExt cx="0" cy="0"/>
        </a:xfrm>
      </p:grpSpPr>
      <p:sp>
        <p:nvSpPr>
          <p:cNvPr id="4" name="Grey cover"/>
          <p:cNvSpPr/>
          <p:nvPr userDrawn="1"/>
        </p:nvSpPr>
        <p:spPr bwMode="auto">
          <a:xfrm>
            <a:off x="0" y="0"/>
            <a:ext cx="6000750" cy="6858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Headline"/>
          <p:cNvSpPr>
            <a:spLocks noGrp="1"/>
          </p:cNvSpPr>
          <p:nvPr>
            <p:ph type="title" hasCustomPrompt="1"/>
          </p:nvPr>
        </p:nvSpPr>
        <p:spPr>
          <a:xfrm>
            <a:off x="540000" y="219599"/>
            <a:ext cx="4697163" cy="832913"/>
          </a:xfrm>
        </p:spPr>
        <p:txBody>
          <a:bodyPr/>
          <a:lstStyle>
            <a:lvl1pPr>
              <a:defRPr/>
            </a:lvl1pPr>
          </a:lstStyle>
          <a:p>
            <a:r>
              <a:rPr lang="en-US" noProof="0" dirty="0"/>
              <a:t>Title Calibri Bold 28 </a:t>
            </a:r>
            <a:r>
              <a:rPr lang="en-US" noProof="0" dirty="0" err="1"/>
              <a:t>pt</a:t>
            </a:r>
            <a:endParaRPr lang="de-DE" dirty="0"/>
          </a:p>
        </p:txBody>
      </p:sp>
      <p:sp>
        <p:nvSpPr>
          <p:cNvPr id="6" name="Diagram"/>
          <p:cNvSpPr>
            <a:spLocks noGrp="1"/>
          </p:cNvSpPr>
          <p:nvPr>
            <p:ph type="chart" sz="quarter" idx="18" hasCustomPrompt="1"/>
          </p:nvPr>
        </p:nvSpPr>
        <p:spPr>
          <a:xfrm>
            <a:off x="0" y="1623600"/>
            <a:ext cx="6000750" cy="4572000"/>
          </a:xfrm>
        </p:spPr>
        <p:txBody>
          <a:bodyPr lIns="180000" tIns="180000" rIns="180000" bIns="180000"/>
          <a:lstStyle>
            <a:lvl1pPr>
              <a:defRPr b="1"/>
            </a:lvl1pPr>
          </a:lstStyle>
          <a:p>
            <a:r>
              <a:rPr lang="en-US" noProof="0" dirty="0"/>
              <a:t>Add a diagram</a:t>
            </a:r>
          </a:p>
        </p:txBody>
      </p:sp>
      <p:sp>
        <p:nvSpPr>
          <p:cNvPr id="7" name="Content">
            <a:extLst>
              <a:ext uri="{FF2B5EF4-FFF2-40B4-BE49-F238E27FC236}">
                <a16:creationId xmlns:a16="http://schemas.microsoft.com/office/drawing/2014/main" id="{2BF4AC8F-F597-45E5-8DEC-DEB931D9DAF0}"/>
              </a:ext>
            </a:extLst>
          </p:cNvPr>
          <p:cNvSpPr>
            <a:spLocks noGrp="1"/>
          </p:cNvSpPr>
          <p:nvPr>
            <p:ph sz="quarter" idx="20" hasCustomPrompt="1"/>
          </p:nvPr>
        </p:nvSpPr>
        <p:spPr>
          <a:xfrm>
            <a:off x="6572249" y="2263139"/>
            <a:ext cx="5058000" cy="39312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lvl1pPr>
          </a:lstStyle>
          <a:p>
            <a:r>
              <a:rPr lang="en-US" dirty="0"/>
              <a:t>Click to add footnote</a:t>
            </a:r>
            <a:br>
              <a:rPr lang="en-US" dirty="0"/>
            </a:br>
            <a:r>
              <a:rPr lang="en-US" dirty="0"/>
              <a:t>second line</a:t>
            </a:r>
          </a:p>
        </p:txBody>
      </p:sp>
      <p:sp>
        <p:nvSpPr>
          <p:cNvPr id="2" name="Author"/>
          <p:cNvSpPr>
            <a:spLocks noGrp="1"/>
          </p:cNvSpPr>
          <p:nvPr>
            <p:ph type="ftr" sz="quarter" idx="19"/>
          </p:nvPr>
        </p:nvSpPr>
        <p:spPr/>
        <p:txBody>
          <a:bodyPr/>
          <a:lstStyle>
            <a:lvl1pPr>
              <a:lnSpc>
                <a:spcPct val="100000"/>
              </a:lnSpc>
              <a:defRPr/>
            </a:lvl1pPr>
          </a:lstStyle>
          <a:p>
            <a:r>
              <a:rPr lang="en-US"/>
              <a:t>Author | Department</a:t>
            </a:r>
            <a:endParaRPr lang="en-US" dirty="0"/>
          </a:p>
        </p:txBody>
      </p:sp>
      <p:pic>
        <p:nvPicPr>
          <p:cNvPr id="14" name="Siemens Healthineers logo">
            <a:extLst>
              <a:ext uri="{FF2B5EF4-FFF2-40B4-BE49-F238E27FC236}">
                <a16:creationId xmlns:a16="http://schemas.microsoft.com/office/drawing/2014/main" id="{5C7CC333-5A2B-46AC-8B83-498F30AB82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2516458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Intro Title Picture">
    <p:bg bwMode="ltGray">
      <p:bgPr>
        <a:solidFill>
          <a:schemeClr val="accent2"/>
        </a:solidFill>
        <a:effectLst/>
      </p:bgPr>
    </p:bg>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95247" y="1414708"/>
            <a:ext cx="6435025" cy="5240092"/>
          </a:xfrm>
          <a:prstGeom prst="rect">
            <a:avLst/>
          </a:prstGeom>
        </p:spPr>
      </p:pic>
      <p:sp>
        <p:nvSpPr>
          <p:cNvPr id="4" name="White cover"/>
          <p:cNvSpPr/>
          <p:nvPr userDrawn="1"/>
        </p:nvSpPr>
        <p:spPr bwMode="white">
          <a:xfrm>
            <a:off x="2" y="0"/>
            <a:ext cx="12169773" cy="161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Subhead"/>
          <p:cNvSpPr>
            <a:spLocks noGrp="1"/>
          </p:cNvSpPr>
          <p:nvPr>
            <p:ph type="ctrTitle" hasCustomPrompt="1"/>
          </p:nvPr>
        </p:nvSpPr>
        <p:spPr>
          <a:xfrm>
            <a:off x="540000" y="4360703"/>
            <a:ext cx="3574800" cy="360000"/>
          </a:xfrm>
        </p:spPr>
        <p:txBody>
          <a:bodyPr lIns="0" tIns="0" rIns="0" bIns="0" anchor="t" anchorCtr="0">
            <a:noAutofit/>
          </a:bodyPr>
          <a:lstStyle>
            <a:lvl1pPr algn="l">
              <a:defRPr sz="1800" b="1">
                <a:solidFill>
                  <a:schemeClr val="bg1"/>
                </a:solidFill>
              </a:defRPr>
            </a:lvl1pPr>
          </a:lstStyle>
          <a:p>
            <a:r>
              <a:rPr lang="en-US" dirty="0"/>
              <a:t>Basic version</a:t>
            </a:r>
            <a:endParaRPr lang="en-US" noProof="0" dirty="0"/>
          </a:p>
        </p:txBody>
      </p:sp>
      <p:sp>
        <p:nvSpPr>
          <p:cNvPr id="3" name="Headline"/>
          <p:cNvSpPr>
            <a:spLocks noGrp="1"/>
          </p:cNvSpPr>
          <p:nvPr>
            <p:ph type="subTitle" idx="1" hasCustomPrompt="1"/>
          </p:nvPr>
        </p:nvSpPr>
        <p:spPr bwMode="black">
          <a:xfrm>
            <a:off x="540000" y="1915073"/>
            <a:ext cx="6394200" cy="2400452"/>
          </a:xfrm>
        </p:spPr>
        <p:txBody>
          <a:bodyPr lIns="0" tIns="0" rIns="0" bIns="0" anchor="b">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err="1"/>
              <a:t>Presentation</a:t>
            </a:r>
            <a:r>
              <a:rPr lang="de-DE" dirty="0"/>
              <a:t> title Calibri </a:t>
            </a:r>
            <a:r>
              <a:rPr lang="de-DE" dirty="0" err="1"/>
              <a:t>Bold</a:t>
            </a:r>
            <a:br>
              <a:rPr lang="de-DE" dirty="0"/>
            </a:br>
            <a:r>
              <a:rPr lang="de-DE" dirty="0" err="1"/>
              <a:t>amet</a:t>
            </a:r>
            <a:r>
              <a:rPr lang="de-DE" dirty="0"/>
              <a:t> </a:t>
            </a:r>
            <a:r>
              <a:rPr lang="de-DE" dirty="0" err="1"/>
              <a:t>consetet</a:t>
            </a:r>
            <a:endParaRPr lang="de-DE" dirty="0"/>
          </a:p>
        </p:txBody>
      </p:sp>
      <p:sp>
        <p:nvSpPr>
          <p:cNvPr id="22" name="Presenter"/>
          <p:cNvSpPr>
            <a:spLocks noGrp="1"/>
          </p:cNvSpPr>
          <p:nvPr>
            <p:ph type="body" sz="quarter" idx="10" hasCustomPrompt="1"/>
          </p:nvPr>
        </p:nvSpPr>
        <p:spPr>
          <a:xfrm>
            <a:off x="540000" y="5089351"/>
            <a:ext cx="3574800" cy="541015"/>
          </a:xfrm>
        </p:spPr>
        <p:txBody>
          <a:bodyPr lIns="0" tIns="0" rIns="0" bIns="0" anchor="b" anchorCtr="0">
            <a:noAutofit/>
          </a:bodyPr>
          <a:lstStyle>
            <a:lvl1pPr marL="0" indent="0">
              <a:lnSpc>
                <a:spcPct val="100000"/>
              </a:lnSpc>
              <a:spcBef>
                <a:spcPts val="0"/>
              </a:spcBef>
              <a:buNone/>
              <a:defRPr sz="1600" b="0">
                <a:solidFill>
                  <a:schemeClr val="bg1"/>
                </a:solidFill>
              </a:defRPr>
            </a:lvl1pPr>
          </a:lstStyle>
          <a:p>
            <a:r>
              <a:rPr lang="en-US" dirty="0"/>
              <a:t>Presenter Calibri 16 </a:t>
            </a:r>
            <a:r>
              <a:rPr lang="en-US" dirty="0" err="1"/>
              <a:t>pt</a:t>
            </a:r>
            <a:br>
              <a:rPr lang="en-US" dirty="0"/>
            </a:br>
            <a:r>
              <a:rPr lang="en-US" dirty="0"/>
              <a:t>English, Month 20XX</a:t>
            </a:r>
          </a:p>
        </p:txBody>
      </p:sp>
      <p:pic>
        <p:nvPicPr>
          <p:cNvPr id="11" name="Siemens Healthineers logo">
            <a:extLst>
              <a:ext uri="{FF2B5EF4-FFF2-40B4-BE49-F238E27FC236}">
                <a16:creationId xmlns:a16="http://schemas.microsoft.com/office/drawing/2014/main" id="{3E87284A-01A1-458D-9F58-125C59E2B1E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43908" y="497114"/>
            <a:ext cx="2484000" cy="592209"/>
          </a:xfrm>
          <a:prstGeom prst="rect">
            <a:avLst/>
          </a:prstGeom>
        </p:spPr>
      </p:pic>
      <p:sp>
        <p:nvSpPr>
          <p:cNvPr id="12" name="Abgerundetes Rechteck 8">
            <a:extLst>
              <a:ext uri="{FF2B5EF4-FFF2-40B4-BE49-F238E27FC236}">
                <a16:creationId xmlns:a16="http://schemas.microsoft.com/office/drawing/2014/main" id="{30D7F9CD-8B83-4F18-B10F-001936C27D9A}"/>
              </a:ext>
            </a:extLst>
          </p:cNvPr>
          <p:cNvSpPr/>
          <p:nvPr userDrawn="1"/>
        </p:nvSpPr>
        <p:spPr>
          <a:xfrm>
            <a:off x="12560400" y="5407843"/>
            <a:ext cx="1800000" cy="1450157"/>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dot pulse </a:t>
            </a:r>
            <a:r>
              <a:rPr lang="en-US" sz="1100" dirty="0">
                <a:solidFill>
                  <a:schemeClr val="tx1"/>
                </a:solidFill>
                <a:latin typeface="+mn-lt"/>
              </a:rPr>
              <a:t>can be </a:t>
            </a:r>
            <a:r>
              <a:rPr lang="en-US" sz="1100" dirty="0">
                <a:solidFill>
                  <a:schemeClr val="tx1"/>
                </a:solidFill>
              </a:rPr>
              <a:t>optionally  </a:t>
            </a:r>
            <a:r>
              <a:rPr lang="en-US" sz="1100" dirty="0">
                <a:solidFill>
                  <a:schemeClr val="tx1"/>
                </a:solidFill>
                <a:latin typeface="+mn-lt"/>
              </a:rPr>
              <a:t>switched off on the master layout.</a:t>
            </a:r>
          </a:p>
          <a:p>
            <a:endParaRPr lang="en-US" sz="1100" dirty="0">
              <a:solidFill>
                <a:schemeClr val="bg1"/>
              </a:solidFill>
              <a:latin typeface="+mn-lt"/>
            </a:endParaRPr>
          </a:p>
          <a:p>
            <a:r>
              <a:rPr lang="en-US" sz="1100" dirty="0">
                <a:solidFill>
                  <a:schemeClr val="bg1"/>
                </a:solidFill>
                <a:latin typeface="+mn-lt"/>
              </a:rPr>
              <a:t>Go to View &gt; Slide Master</a:t>
            </a:r>
          </a:p>
          <a:p>
            <a:r>
              <a:rPr lang="en-US" sz="1100" dirty="0">
                <a:solidFill>
                  <a:schemeClr val="bg1"/>
                </a:solidFill>
                <a:latin typeface="+mn-lt"/>
              </a:rPr>
              <a:t>After that go to Animations &gt; Animations Pane.</a:t>
            </a:r>
          </a:p>
        </p:txBody>
      </p:sp>
      <p:pic>
        <p:nvPicPr>
          <p:cNvPr id="10" name="Dot pulse">
            <a:extLst>
              <a:ext uri="{FF2B5EF4-FFF2-40B4-BE49-F238E27FC236}">
                <a16:creationId xmlns:a16="http://schemas.microsoft.com/office/drawing/2014/main" id="{83AA73CA-92FE-4AF2-955D-86323FFD941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10247" y="5773810"/>
            <a:ext cx="2826000" cy="144267"/>
          </a:xfrm>
          <a:prstGeom prst="rect">
            <a:avLst/>
          </a:prstGeom>
        </p:spPr>
      </p:pic>
      <p:sp>
        <p:nvSpPr>
          <p:cNvPr id="14" name="cdtTextBox 11 Id18"/>
          <p:cNvSpPr txBox="1"/>
          <p:nvPr userDrawn="1">
            <p:custDataLst>
              <p:tags r:id="rId1"/>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spTree>
    <p:extLst>
      <p:ext uri="{BB962C8B-B14F-4D97-AF65-F5344CB8AC3E}">
        <p14:creationId xmlns:p14="http://schemas.microsoft.com/office/powerpoint/2010/main" val="214353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inical Pictures, Title/Content/Picture">
    <p:bg bwMode="ltGray">
      <p:bgPr>
        <a:solidFill>
          <a:schemeClr val="tx1"/>
        </a:solidFill>
        <a:effectLst/>
      </p:bgPr>
    </p:bg>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539999" y="219599"/>
            <a:ext cx="9212400" cy="832913"/>
          </a:xfrm>
        </p:spPr>
        <p:txBody>
          <a:bodyPr/>
          <a:lstStyle>
            <a:lvl1pPr>
              <a:defRPr/>
            </a:lvl1pPr>
          </a:lstStyle>
          <a:p>
            <a:r>
              <a:rPr lang="en-US" noProof="0" dirty="0"/>
              <a:t>Title Calibri Bold 28 </a:t>
            </a:r>
            <a:r>
              <a:rPr lang="en-US" noProof="0" dirty="0" err="1"/>
              <a:t>pt</a:t>
            </a:r>
            <a:endParaRPr lang="de-DE" dirty="0"/>
          </a:p>
        </p:txBody>
      </p:sp>
      <p:sp>
        <p:nvSpPr>
          <p:cNvPr id="10" name="Content">
            <a:extLst>
              <a:ext uri="{FF2B5EF4-FFF2-40B4-BE49-F238E27FC236}">
                <a16:creationId xmlns:a16="http://schemas.microsoft.com/office/drawing/2014/main" id="{9F588DA8-B417-4AA8-9930-A6744CC61E9B}"/>
              </a:ext>
            </a:extLst>
          </p:cNvPr>
          <p:cNvSpPr>
            <a:spLocks noGrp="1"/>
          </p:cNvSpPr>
          <p:nvPr>
            <p:ph sz="quarter" idx="21" hasCustomPrompt="1"/>
          </p:nvPr>
        </p:nvSpPr>
        <p:spPr>
          <a:xfrm>
            <a:off x="540000" y="1619250"/>
            <a:ext cx="5635375" cy="4573863"/>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8" name="Picture placeholder">
            <a:extLst>
              <a:ext uri="{FF2B5EF4-FFF2-40B4-BE49-F238E27FC236}">
                <a16:creationId xmlns:a16="http://schemas.microsoft.com/office/drawing/2014/main" id="{52C62DF1-15C2-4184-A4A8-1D85A6A7CF0E}"/>
              </a:ext>
            </a:extLst>
          </p:cNvPr>
          <p:cNvSpPr>
            <a:spLocks noGrp="1"/>
          </p:cNvSpPr>
          <p:nvPr>
            <p:ph type="pic" sz="quarter" idx="20" hasCustomPrompt="1"/>
          </p:nvPr>
        </p:nvSpPr>
        <p:spPr>
          <a:xfrm>
            <a:off x="7115175" y="1619250"/>
            <a:ext cx="4513262" cy="4573588"/>
          </a:xfrm>
        </p:spPr>
        <p:txBody>
          <a:bodyPr lIns="180000" tIns="180000" rIns="180000" bIns="180000"/>
          <a:lstStyle>
            <a:lvl1pPr>
              <a:defRPr>
                <a:solidFill>
                  <a:schemeClr val="bg1"/>
                </a:solidFill>
              </a:defRPr>
            </a:lvl1pPr>
          </a:lstStyle>
          <a:p>
            <a:r>
              <a:rPr lang="de-DE" dirty="0"/>
              <a:t>Add a picture</a:t>
            </a:r>
            <a:endParaRPr lang="en-GB" dirty="0"/>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solidFill>
                  <a:schemeClr val="bg1"/>
                </a:solidFill>
              </a:defRPr>
            </a:lvl1pPr>
          </a:lstStyle>
          <a:p>
            <a:r>
              <a:rPr lang="en-US" dirty="0"/>
              <a:t>Click to add footnote</a:t>
            </a:r>
            <a:br>
              <a:rPr lang="en-US" dirty="0"/>
            </a:br>
            <a:r>
              <a:rPr lang="en-US" dirty="0"/>
              <a:t>second line</a:t>
            </a:r>
          </a:p>
        </p:txBody>
      </p:sp>
      <p:sp>
        <p:nvSpPr>
          <p:cNvPr id="2" name="Author"/>
          <p:cNvSpPr>
            <a:spLocks noGrp="1"/>
          </p:cNvSpPr>
          <p:nvPr>
            <p:ph type="ftr" sz="quarter" idx="19"/>
          </p:nvPr>
        </p:nvSpPr>
        <p:spPr/>
        <p:txBody>
          <a:bodyPr/>
          <a:lstStyle>
            <a:lvl1pPr>
              <a:lnSpc>
                <a:spcPct val="100000"/>
              </a:lnSpc>
              <a:defRPr>
                <a:solidFill>
                  <a:schemeClr val="bg1"/>
                </a:solidFill>
              </a:defRPr>
            </a:lvl1pPr>
          </a:lstStyle>
          <a:p>
            <a:r>
              <a:rPr lang="en-US"/>
              <a:t>Author | Department</a:t>
            </a:r>
            <a:endParaRPr lang="en-US" dirty="0"/>
          </a:p>
        </p:txBody>
      </p:sp>
      <p:pic>
        <p:nvPicPr>
          <p:cNvPr id="108" name="Siemens Healthineers logo">
            <a:extLst>
              <a:ext uri="{FF2B5EF4-FFF2-40B4-BE49-F238E27FC236}">
                <a16:creationId xmlns:a16="http://schemas.microsoft.com/office/drawing/2014/main" id="{418176E0-4F12-4F90-92BB-288ECE13FFA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4504" y="281267"/>
            <a:ext cx="1450797" cy="345884"/>
          </a:xfrm>
          <a:prstGeom prst="rect">
            <a:avLst/>
          </a:prstGeom>
        </p:spPr>
      </p:pic>
      <p:sp>
        <p:nvSpPr>
          <p:cNvPr id="11" name="TextBox 10">
            <a:extLst>
              <a:ext uri="{FF2B5EF4-FFF2-40B4-BE49-F238E27FC236}">
                <a16:creationId xmlns:a16="http://schemas.microsoft.com/office/drawing/2014/main" id="{D84CCA68-ECFB-4738-8888-BCE166E98278}"/>
              </a:ext>
            </a:extLst>
          </p:cNvPr>
          <p:cNvSpPr txBox="1"/>
          <p:nvPr userDrawn="1"/>
        </p:nvSpPr>
        <p:spPr>
          <a:xfrm>
            <a:off x="11347637" y="6340471"/>
            <a:ext cx="280800" cy="144000"/>
          </a:xfrm>
          <a:prstGeom prst="rect">
            <a:avLst/>
          </a:prstGeom>
          <a:noFill/>
        </p:spPr>
        <p:txBody>
          <a:bodyPr vert="horz" wrap="square" lIns="0" tIns="0" rIns="0" bIns="0" rtlCol="0" anchor="ctr" anchorCtr="0">
            <a:noAutofit/>
          </a:bodyPr>
          <a:lstStyle/>
          <a:p>
            <a:pPr marL="0" lvl="0" indent="0" algn="r">
              <a:lnSpc>
                <a:spcPct val="100000"/>
              </a:lnSpc>
              <a:spcBef>
                <a:spcPts val="0"/>
              </a:spcBef>
              <a:spcAft>
                <a:spcPts val="0"/>
              </a:spcAft>
            </a:pPr>
            <a:fld id="{6F82AF1F-8753-46F1-A314-2F45498EFC31}" type="slidenum">
              <a:rPr lang="de-DE" sz="1000" b="1" i="0" u="none" kern="1200" spc="0" smtClean="0">
                <a:solidFill>
                  <a:schemeClr val="bg1"/>
                </a:solidFill>
                <a:latin typeface="Calibri" panose="020F0502020204030204" pitchFamily="34" charset="0"/>
              </a:rPr>
              <a:pPr marL="0" lvl="0" indent="0" algn="r">
                <a:lnSpc>
                  <a:spcPct val="100000"/>
                </a:lnSpc>
                <a:spcBef>
                  <a:spcPts val="0"/>
                </a:spcBef>
                <a:spcAft>
                  <a:spcPts val="0"/>
                </a:spcAft>
              </a:pPr>
              <a:t>‹#›</a:t>
            </a:fld>
            <a:endParaRPr lang="de-DE" sz="1000" b="1" i="0" u="none" kern="1200" spc="0" dirty="0">
              <a:solidFill>
                <a:schemeClr val="bg1"/>
              </a:solidFill>
              <a:latin typeface="Calibri" panose="020F0502020204030204" pitchFamily="34" charset="0"/>
            </a:endParaRPr>
          </a:p>
        </p:txBody>
      </p:sp>
      <p:sp>
        <p:nvSpPr>
          <p:cNvPr id="12" name="cdtTextBox 11 Id18"/>
          <p:cNvSpPr txBox="1"/>
          <p:nvPr userDrawn="1">
            <p:custDataLst>
              <p:tags r:id="rId1"/>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spTree>
    <p:extLst>
      <p:ext uri="{BB962C8B-B14F-4D97-AF65-F5344CB8AC3E}">
        <p14:creationId xmlns:p14="http://schemas.microsoft.com/office/powerpoint/2010/main" val="1775897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linical Pictures, Title/Content/Pictures">
    <p:bg>
      <p:bgPr>
        <a:solidFill>
          <a:schemeClr val="tx1"/>
        </a:solidFill>
        <a:effectLst/>
      </p:bgPr>
    </p:bg>
    <p:spTree>
      <p:nvGrpSpPr>
        <p:cNvPr id="1" name=""/>
        <p:cNvGrpSpPr/>
        <p:nvPr/>
      </p:nvGrpSpPr>
      <p:grpSpPr>
        <a:xfrm>
          <a:off x="0" y="0"/>
          <a:ext cx="0" cy="0"/>
          <a:chOff x="0" y="0"/>
          <a:chExt cx="0" cy="0"/>
        </a:xfrm>
      </p:grpSpPr>
      <p:sp>
        <p:nvSpPr>
          <p:cNvPr id="13" name="Headline"/>
          <p:cNvSpPr>
            <a:spLocks noGrp="1"/>
          </p:cNvSpPr>
          <p:nvPr>
            <p:ph type="title" hasCustomPrompt="1"/>
          </p:nvPr>
        </p:nvSpPr>
        <p:spPr>
          <a:xfrm>
            <a:off x="540000" y="219599"/>
            <a:ext cx="9210425" cy="832913"/>
          </a:xfrm>
        </p:spPr>
        <p:txBody>
          <a:bodyPr/>
          <a:lstStyle/>
          <a:p>
            <a:r>
              <a:rPr lang="en-US" noProof="0" dirty="0"/>
              <a:t>Title Calibri Bold 28 </a:t>
            </a:r>
            <a:r>
              <a:rPr lang="en-US" noProof="0" dirty="0" err="1"/>
              <a:t>pt</a:t>
            </a:r>
            <a:endParaRPr lang="en-US" noProof="0" dirty="0"/>
          </a:p>
        </p:txBody>
      </p:sp>
      <p:sp>
        <p:nvSpPr>
          <p:cNvPr id="7" name="Content left column">
            <a:extLst>
              <a:ext uri="{FF2B5EF4-FFF2-40B4-BE49-F238E27FC236}">
                <a16:creationId xmlns:a16="http://schemas.microsoft.com/office/drawing/2014/main" id="{F3DE8C85-D5DE-48E2-BC87-EE21BFCB3F6E}"/>
              </a:ext>
            </a:extLst>
          </p:cNvPr>
          <p:cNvSpPr>
            <a:spLocks noGrp="1"/>
          </p:cNvSpPr>
          <p:nvPr>
            <p:ph sz="quarter" idx="23" hasCustomPrompt="1"/>
          </p:nvPr>
        </p:nvSpPr>
        <p:spPr>
          <a:xfrm>
            <a:off x="540000" y="1623600"/>
            <a:ext cx="4514400" cy="4572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4" name="Clinical image 1"/>
          <p:cNvSpPr>
            <a:spLocks noGrp="1"/>
          </p:cNvSpPr>
          <p:nvPr>
            <p:ph type="pic" sz="quarter" idx="18" hasCustomPrompt="1"/>
          </p:nvPr>
        </p:nvSpPr>
        <p:spPr bwMode="auto">
          <a:xfrm>
            <a:off x="6174000" y="1623600"/>
            <a:ext cx="2638800" cy="1879200"/>
          </a:xfrm>
          <a:ln w="3175">
            <a:solidFill>
              <a:schemeClr val="tx2"/>
            </a:solidFill>
          </a:ln>
        </p:spPr>
        <p:txBody>
          <a:bodyPr lIns="180000" tIns="180000" rIns="180000" bIns="180000"/>
          <a:lstStyle>
            <a:lvl1pPr>
              <a:defRPr b="1"/>
            </a:lvl1pPr>
          </a:lstStyle>
          <a:p>
            <a:r>
              <a:rPr lang="en-US" noProof="0" dirty="0"/>
              <a:t>Add a picture</a:t>
            </a:r>
          </a:p>
        </p:txBody>
      </p:sp>
      <p:sp>
        <p:nvSpPr>
          <p:cNvPr id="5" name="Caption 1">
            <a:extLst>
              <a:ext uri="{FF2B5EF4-FFF2-40B4-BE49-F238E27FC236}">
                <a16:creationId xmlns:a16="http://schemas.microsoft.com/office/drawing/2014/main" id="{A4D87FDD-062F-49D8-809F-5741C8214553}"/>
              </a:ext>
            </a:extLst>
          </p:cNvPr>
          <p:cNvSpPr>
            <a:spLocks noGrp="1"/>
          </p:cNvSpPr>
          <p:nvPr>
            <p:ph type="body" sz="quarter" idx="30" hasCustomPrompt="1"/>
          </p:nvPr>
        </p:nvSpPr>
        <p:spPr>
          <a:xfrm>
            <a:off x="6175375" y="3502800"/>
            <a:ext cx="2642400" cy="331200"/>
          </a:xfrm>
        </p:spPr>
        <p:txBody>
          <a:bodyPr tIns="36000"/>
          <a:lstStyle>
            <a:lvl1pPr>
              <a:defRPr sz="1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Text Calibri 14 </a:t>
            </a:r>
            <a:r>
              <a:rPr lang="en-US" noProof="0" dirty="0" err="1"/>
              <a:t>pt</a:t>
            </a:r>
            <a:endParaRPr lang="en-US" noProof="0" dirty="0"/>
          </a:p>
        </p:txBody>
      </p:sp>
      <p:sp>
        <p:nvSpPr>
          <p:cNvPr id="14" name="Clinical image 2">
            <a:extLst>
              <a:ext uri="{FF2B5EF4-FFF2-40B4-BE49-F238E27FC236}">
                <a16:creationId xmlns:a16="http://schemas.microsoft.com/office/drawing/2014/main" id="{1B6A89FF-0093-42D5-A01F-9F38E6EAE9A0}"/>
              </a:ext>
            </a:extLst>
          </p:cNvPr>
          <p:cNvSpPr>
            <a:spLocks noGrp="1"/>
          </p:cNvSpPr>
          <p:nvPr>
            <p:ph type="pic" sz="quarter" idx="27" hasCustomPrompt="1"/>
          </p:nvPr>
        </p:nvSpPr>
        <p:spPr>
          <a:xfrm>
            <a:off x="8989200" y="1623600"/>
            <a:ext cx="2638800" cy="1879200"/>
          </a:xfrm>
          <a:ln w="3175">
            <a:solidFill>
              <a:schemeClr val="tx2"/>
            </a:solidFill>
          </a:ln>
        </p:spPr>
        <p:txBody>
          <a:bodyPr lIns="180000" tIns="180000" rIns="180000" bIns="180000"/>
          <a:lstStyle>
            <a:lvl1pPr>
              <a:defRPr b="1"/>
            </a:lvl1pPr>
          </a:lstStyle>
          <a:p>
            <a:r>
              <a:rPr lang="en-US" noProof="0" dirty="0"/>
              <a:t>Add a picture</a:t>
            </a:r>
          </a:p>
        </p:txBody>
      </p:sp>
      <p:sp>
        <p:nvSpPr>
          <p:cNvPr id="24" name="Caption 2">
            <a:extLst>
              <a:ext uri="{FF2B5EF4-FFF2-40B4-BE49-F238E27FC236}">
                <a16:creationId xmlns:a16="http://schemas.microsoft.com/office/drawing/2014/main" id="{650FABFD-7068-4DE9-976C-84AD6DB2DF9D}"/>
              </a:ext>
            </a:extLst>
          </p:cNvPr>
          <p:cNvSpPr>
            <a:spLocks noGrp="1"/>
          </p:cNvSpPr>
          <p:nvPr>
            <p:ph type="body" sz="quarter" idx="31" hasCustomPrompt="1"/>
          </p:nvPr>
        </p:nvSpPr>
        <p:spPr>
          <a:xfrm>
            <a:off x="8985600" y="3502800"/>
            <a:ext cx="2642400" cy="331200"/>
          </a:xfrm>
        </p:spPr>
        <p:txBody>
          <a:bodyPr tIns="36000"/>
          <a:lstStyle>
            <a:lvl1pPr>
              <a:defRPr sz="1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Text Calibri 14 </a:t>
            </a:r>
            <a:r>
              <a:rPr lang="en-US" noProof="0" dirty="0" err="1"/>
              <a:t>pt</a:t>
            </a:r>
            <a:endParaRPr lang="en-US" noProof="0" dirty="0"/>
          </a:p>
        </p:txBody>
      </p:sp>
      <p:sp>
        <p:nvSpPr>
          <p:cNvPr id="15" name="Clinical image 3">
            <a:extLst>
              <a:ext uri="{FF2B5EF4-FFF2-40B4-BE49-F238E27FC236}">
                <a16:creationId xmlns:a16="http://schemas.microsoft.com/office/drawing/2014/main" id="{0FB77AF6-1131-46EA-A876-D52D6E453D8C}"/>
              </a:ext>
            </a:extLst>
          </p:cNvPr>
          <p:cNvSpPr>
            <a:spLocks noGrp="1"/>
          </p:cNvSpPr>
          <p:nvPr>
            <p:ph type="pic" sz="quarter" idx="28" hasCustomPrompt="1"/>
          </p:nvPr>
        </p:nvSpPr>
        <p:spPr>
          <a:xfrm>
            <a:off x="6174000" y="3981600"/>
            <a:ext cx="2638800" cy="1879200"/>
          </a:xfrm>
          <a:ln w="3175">
            <a:solidFill>
              <a:schemeClr val="tx2"/>
            </a:solidFill>
          </a:ln>
        </p:spPr>
        <p:txBody>
          <a:bodyPr lIns="180000" tIns="180000" rIns="180000" bIns="180000"/>
          <a:lstStyle>
            <a:lvl1pPr>
              <a:defRPr b="1"/>
            </a:lvl1pPr>
          </a:lstStyle>
          <a:p>
            <a:r>
              <a:rPr lang="en-US" noProof="0" dirty="0"/>
              <a:t>Add a picture</a:t>
            </a:r>
          </a:p>
        </p:txBody>
      </p:sp>
      <p:sp>
        <p:nvSpPr>
          <p:cNvPr id="25" name="Caption 3">
            <a:extLst>
              <a:ext uri="{FF2B5EF4-FFF2-40B4-BE49-F238E27FC236}">
                <a16:creationId xmlns:a16="http://schemas.microsoft.com/office/drawing/2014/main" id="{122681D0-1733-4184-8DE3-4F7818D7DE52}"/>
              </a:ext>
            </a:extLst>
          </p:cNvPr>
          <p:cNvSpPr>
            <a:spLocks noGrp="1"/>
          </p:cNvSpPr>
          <p:nvPr>
            <p:ph type="body" sz="quarter" idx="32" hasCustomPrompt="1"/>
          </p:nvPr>
        </p:nvSpPr>
        <p:spPr>
          <a:xfrm>
            <a:off x="6175375" y="5860800"/>
            <a:ext cx="2642400" cy="331200"/>
          </a:xfrm>
        </p:spPr>
        <p:txBody>
          <a:bodyPr tIns="36000"/>
          <a:lstStyle>
            <a:lvl1pPr>
              <a:defRPr sz="1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Text Calibri 14 </a:t>
            </a:r>
            <a:r>
              <a:rPr lang="en-US" noProof="0" dirty="0" err="1"/>
              <a:t>pt</a:t>
            </a:r>
            <a:endParaRPr lang="en-US" noProof="0" dirty="0"/>
          </a:p>
        </p:txBody>
      </p:sp>
      <p:sp>
        <p:nvSpPr>
          <p:cNvPr id="17" name="Clinical image 4">
            <a:extLst>
              <a:ext uri="{FF2B5EF4-FFF2-40B4-BE49-F238E27FC236}">
                <a16:creationId xmlns:a16="http://schemas.microsoft.com/office/drawing/2014/main" id="{45149F5E-90E9-4952-A69E-9F6C567BF487}"/>
              </a:ext>
            </a:extLst>
          </p:cNvPr>
          <p:cNvSpPr>
            <a:spLocks noGrp="1"/>
          </p:cNvSpPr>
          <p:nvPr>
            <p:ph type="pic" sz="quarter" idx="29" hasCustomPrompt="1"/>
          </p:nvPr>
        </p:nvSpPr>
        <p:spPr>
          <a:xfrm>
            <a:off x="8989200" y="3981600"/>
            <a:ext cx="2638800" cy="1879200"/>
          </a:xfrm>
          <a:ln w="3175">
            <a:solidFill>
              <a:schemeClr val="tx2"/>
            </a:solidFill>
          </a:ln>
        </p:spPr>
        <p:txBody>
          <a:bodyPr lIns="180000" tIns="180000" rIns="180000" bIns="180000"/>
          <a:lstStyle>
            <a:lvl1pPr>
              <a:defRPr b="1"/>
            </a:lvl1pPr>
          </a:lstStyle>
          <a:p>
            <a:r>
              <a:rPr lang="en-US" noProof="0" dirty="0"/>
              <a:t>Add a picture</a:t>
            </a:r>
          </a:p>
        </p:txBody>
      </p:sp>
      <p:sp>
        <p:nvSpPr>
          <p:cNvPr id="26" name="Caption 4">
            <a:extLst>
              <a:ext uri="{FF2B5EF4-FFF2-40B4-BE49-F238E27FC236}">
                <a16:creationId xmlns:a16="http://schemas.microsoft.com/office/drawing/2014/main" id="{868D25E9-432A-40D3-8673-17F684EC8D10}"/>
              </a:ext>
            </a:extLst>
          </p:cNvPr>
          <p:cNvSpPr>
            <a:spLocks noGrp="1"/>
          </p:cNvSpPr>
          <p:nvPr>
            <p:ph type="body" sz="quarter" idx="33" hasCustomPrompt="1"/>
          </p:nvPr>
        </p:nvSpPr>
        <p:spPr>
          <a:xfrm>
            <a:off x="8985600" y="5860800"/>
            <a:ext cx="2642400" cy="331200"/>
          </a:xfrm>
        </p:spPr>
        <p:txBody>
          <a:bodyPr tIns="36000"/>
          <a:lstStyle>
            <a:lvl1pPr>
              <a:defRPr sz="14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Text Calibri 14 </a:t>
            </a:r>
            <a:r>
              <a:rPr lang="en-US" noProof="0" dirty="0" err="1"/>
              <a:t>pt</a:t>
            </a:r>
            <a:endParaRPr lang="en-US" noProof="0" dirty="0"/>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solidFill>
                  <a:schemeClr val="bg1"/>
                </a:solidFill>
              </a:defRPr>
            </a:lvl1pPr>
          </a:lstStyle>
          <a:p>
            <a:r>
              <a:rPr lang="en-US" dirty="0"/>
              <a:t>Click to add footnote</a:t>
            </a:r>
            <a:br>
              <a:rPr lang="en-US" dirty="0"/>
            </a:br>
            <a:r>
              <a:rPr lang="en-US" dirty="0"/>
              <a:t>second line</a:t>
            </a:r>
          </a:p>
        </p:txBody>
      </p:sp>
      <p:sp>
        <p:nvSpPr>
          <p:cNvPr id="2" name="Author"/>
          <p:cNvSpPr>
            <a:spLocks noGrp="1"/>
          </p:cNvSpPr>
          <p:nvPr>
            <p:ph type="ftr" sz="quarter" idx="22"/>
          </p:nvPr>
        </p:nvSpPr>
        <p:spPr/>
        <p:txBody>
          <a:bodyPr/>
          <a:lstStyle>
            <a:lvl1pPr>
              <a:lnSpc>
                <a:spcPct val="100000"/>
              </a:lnSpc>
              <a:defRPr>
                <a:solidFill>
                  <a:schemeClr val="bg1"/>
                </a:solidFill>
              </a:defRPr>
            </a:lvl1pPr>
          </a:lstStyle>
          <a:p>
            <a:r>
              <a:rPr lang="en-US"/>
              <a:t>Author | Department</a:t>
            </a:r>
            <a:endParaRPr lang="en-US" dirty="0"/>
          </a:p>
        </p:txBody>
      </p:sp>
      <p:pic>
        <p:nvPicPr>
          <p:cNvPr id="20" name="Siemens Healthineers logo">
            <a:extLst>
              <a:ext uri="{FF2B5EF4-FFF2-40B4-BE49-F238E27FC236}">
                <a16:creationId xmlns:a16="http://schemas.microsoft.com/office/drawing/2014/main" id="{BC2F1249-80CB-4DEF-AB9A-3694F6FE173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44504" y="281267"/>
            <a:ext cx="1450797" cy="345884"/>
          </a:xfrm>
          <a:prstGeom prst="rect">
            <a:avLst/>
          </a:prstGeom>
        </p:spPr>
      </p:pic>
      <p:sp>
        <p:nvSpPr>
          <p:cNvPr id="18" name="TextBox 17">
            <a:extLst>
              <a:ext uri="{FF2B5EF4-FFF2-40B4-BE49-F238E27FC236}">
                <a16:creationId xmlns:a16="http://schemas.microsoft.com/office/drawing/2014/main" id="{D60FE2AC-E3F6-4795-9F40-E557323AE6B9}"/>
              </a:ext>
            </a:extLst>
          </p:cNvPr>
          <p:cNvSpPr txBox="1"/>
          <p:nvPr userDrawn="1"/>
        </p:nvSpPr>
        <p:spPr>
          <a:xfrm>
            <a:off x="11347637" y="6340471"/>
            <a:ext cx="280800" cy="144000"/>
          </a:xfrm>
          <a:prstGeom prst="rect">
            <a:avLst/>
          </a:prstGeom>
          <a:noFill/>
        </p:spPr>
        <p:txBody>
          <a:bodyPr vert="horz" wrap="square" lIns="0" tIns="0" rIns="0" bIns="0" rtlCol="0" anchor="ctr" anchorCtr="0">
            <a:noAutofit/>
          </a:bodyPr>
          <a:lstStyle/>
          <a:p>
            <a:pPr marL="0" lvl="0" indent="0" algn="r">
              <a:lnSpc>
                <a:spcPct val="100000"/>
              </a:lnSpc>
              <a:spcBef>
                <a:spcPts val="0"/>
              </a:spcBef>
              <a:spcAft>
                <a:spcPts val="0"/>
              </a:spcAft>
            </a:pPr>
            <a:fld id="{6F82AF1F-8753-46F1-A314-2F45498EFC31}" type="slidenum">
              <a:rPr lang="de-DE" sz="1000" b="1" i="0" u="none" kern="1200" spc="0" smtClean="0">
                <a:solidFill>
                  <a:schemeClr val="bg1"/>
                </a:solidFill>
                <a:latin typeface="Calibri" panose="020F0502020204030204" pitchFamily="34" charset="0"/>
              </a:rPr>
              <a:pPr marL="0" lvl="0" indent="0" algn="r">
                <a:lnSpc>
                  <a:spcPct val="100000"/>
                </a:lnSpc>
                <a:spcBef>
                  <a:spcPts val="0"/>
                </a:spcBef>
                <a:spcAft>
                  <a:spcPts val="0"/>
                </a:spcAft>
              </a:pPr>
              <a:t>‹#›</a:t>
            </a:fld>
            <a:endParaRPr lang="de-DE" sz="1000" b="1" i="0" u="none" kern="1200" spc="0" dirty="0">
              <a:solidFill>
                <a:schemeClr val="bg1"/>
              </a:solidFill>
              <a:latin typeface="Calibri" panose="020F0502020204030204" pitchFamily="34" charset="0"/>
            </a:endParaRPr>
          </a:p>
        </p:txBody>
      </p:sp>
      <p:sp>
        <p:nvSpPr>
          <p:cNvPr id="21" name="cdtTextBox 11 Id18"/>
          <p:cNvSpPr txBox="1"/>
          <p:nvPr userDrawn="1">
            <p:custDataLst>
              <p:tags r:id="rId1"/>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spTree>
    <p:extLst>
      <p:ext uri="{BB962C8B-B14F-4D97-AF65-F5344CB8AC3E}">
        <p14:creationId xmlns:p14="http://schemas.microsoft.com/office/powerpoint/2010/main" val="1774895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Headline"/>
          <p:cNvSpPr>
            <a:spLocks noGrp="1"/>
          </p:cNvSpPr>
          <p:nvPr>
            <p:ph type="title" hasCustomPrompt="1"/>
          </p:nvPr>
        </p:nvSpPr>
        <p:spPr>
          <a:xfrm>
            <a:off x="540000" y="219599"/>
            <a:ext cx="6575175" cy="832913"/>
          </a:xfrm>
        </p:spPr>
        <p:txBody>
          <a:bodyPr/>
          <a:lstStyle>
            <a:lvl1pPr>
              <a:defRPr/>
            </a:lvl1pPr>
          </a:lstStyle>
          <a:p>
            <a:r>
              <a:rPr lang="en-US" noProof="0" dirty="0"/>
              <a:t>Title Calibri Bold 28 </a:t>
            </a:r>
            <a:r>
              <a:rPr lang="en-US" noProof="0" dirty="0" err="1"/>
              <a:t>pt</a:t>
            </a:r>
            <a:endParaRPr lang="de-DE" dirty="0"/>
          </a:p>
        </p:txBody>
      </p:sp>
      <p:sp>
        <p:nvSpPr>
          <p:cNvPr id="6" name="Content left">
            <a:extLst>
              <a:ext uri="{FF2B5EF4-FFF2-40B4-BE49-F238E27FC236}">
                <a16:creationId xmlns:a16="http://schemas.microsoft.com/office/drawing/2014/main" id="{B8F2235E-1561-4540-BBA6-ED3314518FCA}"/>
              </a:ext>
            </a:extLst>
          </p:cNvPr>
          <p:cNvSpPr>
            <a:spLocks noGrp="1"/>
          </p:cNvSpPr>
          <p:nvPr>
            <p:ph sz="quarter" idx="24" hasCustomPrompt="1"/>
          </p:nvPr>
        </p:nvSpPr>
        <p:spPr>
          <a:xfrm>
            <a:off x="539750" y="1620000"/>
            <a:ext cx="4518000" cy="2520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16 </a:t>
            </a:r>
            <a:r>
              <a:rPr lang="en-US" noProof="0" dirty="0" err="1"/>
              <a:t>pt</a:t>
            </a:r>
            <a:endParaRPr lang="en-US" noProof="0" dirty="0"/>
          </a:p>
          <a:p>
            <a:pPr lvl="1"/>
            <a:r>
              <a:rPr lang="en-US" noProof="0" dirty="0"/>
              <a:t>Text Calibri 16 </a:t>
            </a:r>
            <a:r>
              <a:rPr lang="en-US" noProof="0" dirty="0" err="1"/>
              <a:t>pt</a:t>
            </a:r>
            <a:endParaRPr lang="en-US" noProof="0" dirty="0"/>
          </a:p>
          <a:p>
            <a:pPr lvl="2"/>
            <a:r>
              <a:rPr lang="en-US" noProof="0" dirty="0"/>
              <a:t>Text Calibri 16 </a:t>
            </a:r>
            <a:r>
              <a:rPr lang="en-US" noProof="0" dirty="0" err="1"/>
              <a:t>pt</a:t>
            </a:r>
            <a:endParaRPr lang="en-US" noProof="0" dirty="0"/>
          </a:p>
          <a:p>
            <a:pPr lvl="3"/>
            <a:r>
              <a:rPr lang="en-US" noProof="0" dirty="0"/>
              <a:t>Text Calibri 16 </a:t>
            </a:r>
            <a:r>
              <a:rPr lang="en-US" noProof="0" dirty="0" err="1"/>
              <a:t>pt</a:t>
            </a:r>
            <a:endParaRPr lang="en-US" noProof="0" dirty="0"/>
          </a:p>
          <a:p>
            <a:pPr lvl="4"/>
            <a:r>
              <a:rPr lang="en-US" noProof="0" dirty="0"/>
              <a:t>Text Calibri 16 </a:t>
            </a:r>
            <a:r>
              <a:rPr lang="en-US" noProof="0" dirty="0" err="1"/>
              <a:t>pt</a:t>
            </a:r>
            <a:endParaRPr lang="en-US" noProof="0" dirty="0"/>
          </a:p>
          <a:p>
            <a:pPr lvl="5"/>
            <a:r>
              <a:rPr lang="en-US" noProof="0" dirty="0"/>
              <a:t>Text Calibri 16 </a:t>
            </a:r>
            <a:r>
              <a:rPr lang="en-US" noProof="0" dirty="0" err="1"/>
              <a:t>pt</a:t>
            </a:r>
            <a:endParaRPr lang="en-US" noProof="0" dirty="0"/>
          </a:p>
          <a:p>
            <a:pPr lvl="6"/>
            <a:r>
              <a:rPr lang="en-US" noProof="0" dirty="0"/>
              <a:t>Text Calibri 16 </a:t>
            </a:r>
            <a:r>
              <a:rPr lang="en-US" noProof="0" dirty="0" err="1"/>
              <a:t>pt</a:t>
            </a:r>
            <a:endParaRPr lang="en-US" noProof="0" dirty="0"/>
          </a:p>
          <a:p>
            <a:pPr lvl="7"/>
            <a:r>
              <a:rPr lang="en-US" noProof="0" dirty="0"/>
              <a:t>Text Calibri 16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11" name="Content right">
            <a:extLst>
              <a:ext uri="{FF2B5EF4-FFF2-40B4-BE49-F238E27FC236}">
                <a16:creationId xmlns:a16="http://schemas.microsoft.com/office/drawing/2014/main" id="{0FB035AA-D8D6-455D-B8AF-CD2D66504C31}"/>
              </a:ext>
            </a:extLst>
          </p:cNvPr>
          <p:cNvSpPr>
            <a:spLocks noGrp="1"/>
          </p:cNvSpPr>
          <p:nvPr>
            <p:ph sz="quarter" idx="25" hasCustomPrompt="1"/>
          </p:nvPr>
        </p:nvSpPr>
        <p:spPr>
          <a:xfrm>
            <a:off x="5237163" y="1620000"/>
            <a:ext cx="4518000" cy="2520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noProof="0" dirty="0"/>
              <a:t>Headline Calibri Bold 16 </a:t>
            </a:r>
            <a:r>
              <a:rPr lang="en-US" noProof="0" dirty="0" err="1"/>
              <a:t>pt</a:t>
            </a:r>
            <a:endParaRPr lang="en-US" noProof="0" dirty="0"/>
          </a:p>
          <a:p>
            <a:pPr lvl="1"/>
            <a:r>
              <a:rPr lang="en-US" noProof="0" dirty="0"/>
              <a:t>Text Calibri 16 </a:t>
            </a:r>
            <a:r>
              <a:rPr lang="en-US" noProof="0" dirty="0" err="1"/>
              <a:t>pt</a:t>
            </a:r>
            <a:endParaRPr lang="en-US" noProof="0" dirty="0"/>
          </a:p>
          <a:p>
            <a:pPr lvl="2"/>
            <a:r>
              <a:rPr lang="en-US" noProof="0" dirty="0"/>
              <a:t>Text Calibri 16 </a:t>
            </a:r>
            <a:r>
              <a:rPr lang="en-US" noProof="0" dirty="0" err="1"/>
              <a:t>pt</a:t>
            </a:r>
            <a:endParaRPr lang="en-US" noProof="0" dirty="0"/>
          </a:p>
          <a:p>
            <a:pPr lvl="3"/>
            <a:r>
              <a:rPr lang="en-US" noProof="0" dirty="0"/>
              <a:t>Text Calibri 16 </a:t>
            </a:r>
            <a:r>
              <a:rPr lang="en-US" noProof="0" dirty="0" err="1"/>
              <a:t>pt</a:t>
            </a:r>
            <a:endParaRPr lang="en-US" noProof="0" dirty="0"/>
          </a:p>
          <a:p>
            <a:pPr lvl="4"/>
            <a:r>
              <a:rPr lang="en-US" noProof="0" dirty="0"/>
              <a:t>Text Calibri 16 </a:t>
            </a:r>
            <a:r>
              <a:rPr lang="en-US" noProof="0" dirty="0" err="1"/>
              <a:t>pt</a:t>
            </a:r>
            <a:endParaRPr lang="en-US" noProof="0" dirty="0"/>
          </a:p>
          <a:p>
            <a:pPr lvl="5"/>
            <a:r>
              <a:rPr lang="en-US" noProof="0" dirty="0"/>
              <a:t>Text Calibri 16 </a:t>
            </a:r>
            <a:r>
              <a:rPr lang="en-US" noProof="0" dirty="0" err="1"/>
              <a:t>pt</a:t>
            </a:r>
            <a:endParaRPr lang="en-US" noProof="0" dirty="0"/>
          </a:p>
          <a:p>
            <a:pPr lvl="6"/>
            <a:r>
              <a:rPr lang="en-US" noProof="0" dirty="0"/>
              <a:t>Text Calibri 16 </a:t>
            </a:r>
            <a:r>
              <a:rPr lang="en-US" noProof="0" dirty="0" err="1"/>
              <a:t>pt</a:t>
            </a:r>
            <a:endParaRPr lang="en-US" noProof="0" dirty="0"/>
          </a:p>
          <a:p>
            <a:pPr lvl="7"/>
            <a:r>
              <a:rPr lang="en-US" noProof="0" dirty="0"/>
              <a:t>Text Calibri 16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19" name="Footnote"/>
          <p:cNvSpPr>
            <a:spLocks noGrp="1"/>
          </p:cNvSpPr>
          <p:nvPr>
            <p:ph type="body" sz="quarter" idx="15" hasCustomPrompt="1"/>
          </p:nvPr>
        </p:nvSpPr>
        <p:spPr>
          <a:xfrm>
            <a:off x="540000" y="6297348"/>
            <a:ext cx="4510800" cy="360000"/>
          </a:xfrm>
        </p:spPr>
        <p:txBody>
          <a:bodyPr anchor="b" anchorCtr="0">
            <a:noAutofit/>
          </a:bodyPr>
          <a:lstStyle>
            <a:lvl1pPr>
              <a:lnSpc>
                <a:spcPct val="100000"/>
              </a:lnSpc>
              <a:defRPr sz="1000" b="0">
                <a:solidFill>
                  <a:schemeClr val="tx1"/>
                </a:solidFill>
              </a:defRPr>
            </a:lvl1pPr>
          </a:lstStyle>
          <a:p>
            <a:r>
              <a:rPr lang="en-US" dirty="0"/>
              <a:t>Click to add footnote</a:t>
            </a:r>
            <a:br>
              <a:rPr lang="en-US" dirty="0"/>
            </a:br>
            <a:r>
              <a:rPr lang="en-US" dirty="0"/>
              <a:t>second line</a:t>
            </a:r>
          </a:p>
        </p:txBody>
      </p:sp>
      <p:sp>
        <p:nvSpPr>
          <p:cNvPr id="2" name="Author"/>
          <p:cNvSpPr>
            <a:spLocks noGrp="1"/>
          </p:cNvSpPr>
          <p:nvPr>
            <p:ph type="ftr" sz="quarter" idx="19"/>
          </p:nvPr>
        </p:nvSpPr>
        <p:spPr/>
        <p:txBody>
          <a:bodyPr/>
          <a:lstStyle>
            <a:lvl1pPr>
              <a:lnSpc>
                <a:spcPct val="100000"/>
              </a:lnSpc>
              <a:defRPr>
                <a:solidFill>
                  <a:schemeClr val="tx1"/>
                </a:solidFill>
              </a:defRPr>
            </a:lvl1pPr>
          </a:lstStyle>
          <a:p>
            <a:r>
              <a:rPr lang="en-US"/>
              <a:t>Author | Department</a:t>
            </a:r>
            <a:endParaRPr lang="en-US" dirty="0"/>
          </a:p>
        </p:txBody>
      </p:sp>
      <p:pic>
        <p:nvPicPr>
          <p:cNvPr id="88" name="Siemens Healthineers logo">
            <a:extLst>
              <a:ext uri="{FF2B5EF4-FFF2-40B4-BE49-F238E27FC236}">
                <a16:creationId xmlns:a16="http://schemas.microsoft.com/office/drawing/2014/main" id="{B6178E59-1497-433B-BBC8-B4CC5BE3F26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444503" y="281267"/>
            <a:ext cx="1450800" cy="345884"/>
          </a:xfrm>
          <a:prstGeom prst="rect">
            <a:avLst/>
          </a:prstGeom>
        </p:spPr>
      </p:pic>
    </p:spTree>
    <p:extLst>
      <p:ext uri="{BB962C8B-B14F-4D97-AF65-F5344CB8AC3E}">
        <p14:creationId xmlns:p14="http://schemas.microsoft.com/office/powerpoint/2010/main" val="1061086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Intro Title Picture">
    <p:bg bwMode="ltGray">
      <p:bgPr>
        <a:solidFill>
          <a:schemeClr val="accent2"/>
        </a:solidFill>
        <a:effectLst/>
      </p:bgPr>
    </p:bg>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62765" y="1568450"/>
            <a:ext cx="5854460" cy="5238750"/>
          </a:xfrm>
          <a:prstGeom prst="rect">
            <a:avLst/>
          </a:prstGeom>
        </p:spPr>
      </p:pic>
      <p:sp>
        <p:nvSpPr>
          <p:cNvPr id="4" name="White cover"/>
          <p:cNvSpPr/>
          <p:nvPr userDrawn="1"/>
        </p:nvSpPr>
        <p:spPr bwMode="white">
          <a:xfrm>
            <a:off x="2" y="0"/>
            <a:ext cx="12169773" cy="161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Subhead"/>
          <p:cNvSpPr>
            <a:spLocks noGrp="1"/>
          </p:cNvSpPr>
          <p:nvPr>
            <p:ph type="ctrTitle" hasCustomPrompt="1"/>
          </p:nvPr>
        </p:nvSpPr>
        <p:spPr>
          <a:xfrm>
            <a:off x="540000" y="4360703"/>
            <a:ext cx="3574800" cy="360000"/>
          </a:xfrm>
        </p:spPr>
        <p:txBody>
          <a:bodyPr lIns="0" tIns="0" rIns="0" bIns="0" anchor="t" anchorCtr="0">
            <a:noAutofit/>
          </a:bodyPr>
          <a:lstStyle>
            <a:lvl1pPr algn="l">
              <a:defRPr sz="1800" b="1">
                <a:solidFill>
                  <a:schemeClr val="bg1"/>
                </a:solidFill>
              </a:defRPr>
            </a:lvl1pPr>
          </a:lstStyle>
          <a:p>
            <a:r>
              <a:rPr lang="en-US" dirty="0"/>
              <a:t>Basic version</a:t>
            </a:r>
            <a:endParaRPr lang="en-US" noProof="0" dirty="0"/>
          </a:p>
        </p:txBody>
      </p:sp>
      <p:sp>
        <p:nvSpPr>
          <p:cNvPr id="3" name="Headline"/>
          <p:cNvSpPr>
            <a:spLocks noGrp="1"/>
          </p:cNvSpPr>
          <p:nvPr>
            <p:ph type="subTitle" idx="1" hasCustomPrompt="1"/>
          </p:nvPr>
        </p:nvSpPr>
        <p:spPr bwMode="black">
          <a:xfrm>
            <a:off x="540000" y="1915073"/>
            <a:ext cx="6394200" cy="2400452"/>
          </a:xfrm>
        </p:spPr>
        <p:txBody>
          <a:bodyPr lIns="0" tIns="0" rIns="0" bIns="0" anchor="b">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err="1"/>
              <a:t>Presentation</a:t>
            </a:r>
            <a:r>
              <a:rPr lang="de-DE" dirty="0"/>
              <a:t> title Calibri </a:t>
            </a:r>
            <a:r>
              <a:rPr lang="de-DE" dirty="0" err="1"/>
              <a:t>Bold</a:t>
            </a:r>
            <a:br>
              <a:rPr lang="de-DE" dirty="0"/>
            </a:br>
            <a:r>
              <a:rPr lang="de-DE" dirty="0" err="1"/>
              <a:t>amet</a:t>
            </a:r>
            <a:r>
              <a:rPr lang="de-DE" dirty="0"/>
              <a:t> </a:t>
            </a:r>
            <a:r>
              <a:rPr lang="de-DE" dirty="0" err="1"/>
              <a:t>consetet</a:t>
            </a:r>
            <a:endParaRPr lang="de-DE" dirty="0"/>
          </a:p>
        </p:txBody>
      </p:sp>
      <p:sp>
        <p:nvSpPr>
          <p:cNvPr id="22" name="Presenter"/>
          <p:cNvSpPr>
            <a:spLocks noGrp="1"/>
          </p:cNvSpPr>
          <p:nvPr>
            <p:ph type="body" sz="quarter" idx="10" hasCustomPrompt="1"/>
          </p:nvPr>
        </p:nvSpPr>
        <p:spPr>
          <a:xfrm>
            <a:off x="540000" y="5089351"/>
            <a:ext cx="3574800" cy="541015"/>
          </a:xfrm>
        </p:spPr>
        <p:txBody>
          <a:bodyPr lIns="0" tIns="0" rIns="0" bIns="0" anchor="b" anchorCtr="0">
            <a:noAutofit/>
          </a:bodyPr>
          <a:lstStyle>
            <a:lvl1pPr marL="0" indent="0">
              <a:lnSpc>
                <a:spcPct val="100000"/>
              </a:lnSpc>
              <a:spcBef>
                <a:spcPts val="0"/>
              </a:spcBef>
              <a:buNone/>
              <a:defRPr sz="1600" b="0">
                <a:solidFill>
                  <a:schemeClr val="bg1"/>
                </a:solidFill>
              </a:defRPr>
            </a:lvl1pPr>
          </a:lstStyle>
          <a:p>
            <a:r>
              <a:rPr lang="en-US" dirty="0"/>
              <a:t>Presenter Calibri 16 </a:t>
            </a:r>
            <a:r>
              <a:rPr lang="en-US" dirty="0" err="1"/>
              <a:t>pt</a:t>
            </a:r>
            <a:br>
              <a:rPr lang="en-US" dirty="0"/>
            </a:br>
            <a:r>
              <a:rPr lang="en-US" dirty="0"/>
              <a:t>English, Month 20XX</a:t>
            </a:r>
          </a:p>
        </p:txBody>
      </p:sp>
      <p:pic>
        <p:nvPicPr>
          <p:cNvPr id="11" name="Siemens Healthineers logo">
            <a:extLst>
              <a:ext uri="{FF2B5EF4-FFF2-40B4-BE49-F238E27FC236}">
                <a16:creationId xmlns:a16="http://schemas.microsoft.com/office/drawing/2014/main" id="{3E87284A-01A1-458D-9F58-125C59E2B1E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43908" y="497114"/>
            <a:ext cx="2484000" cy="592209"/>
          </a:xfrm>
          <a:prstGeom prst="rect">
            <a:avLst/>
          </a:prstGeom>
        </p:spPr>
      </p:pic>
      <p:sp>
        <p:nvSpPr>
          <p:cNvPr id="12" name="Abgerundetes Rechteck 8">
            <a:extLst>
              <a:ext uri="{FF2B5EF4-FFF2-40B4-BE49-F238E27FC236}">
                <a16:creationId xmlns:a16="http://schemas.microsoft.com/office/drawing/2014/main" id="{30D7F9CD-8B83-4F18-B10F-001936C27D9A}"/>
              </a:ext>
            </a:extLst>
          </p:cNvPr>
          <p:cNvSpPr/>
          <p:nvPr userDrawn="1"/>
        </p:nvSpPr>
        <p:spPr>
          <a:xfrm>
            <a:off x="12560400" y="5407843"/>
            <a:ext cx="1800000" cy="1450157"/>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dot pulse </a:t>
            </a:r>
            <a:r>
              <a:rPr lang="en-US" sz="1100" dirty="0">
                <a:solidFill>
                  <a:schemeClr val="tx1"/>
                </a:solidFill>
                <a:latin typeface="+mn-lt"/>
              </a:rPr>
              <a:t>can be </a:t>
            </a:r>
            <a:r>
              <a:rPr lang="en-US" sz="1100" dirty="0">
                <a:solidFill>
                  <a:schemeClr val="tx1"/>
                </a:solidFill>
              </a:rPr>
              <a:t>optionally  </a:t>
            </a:r>
            <a:r>
              <a:rPr lang="en-US" sz="1100" dirty="0">
                <a:solidFill>
                  <a:schemeClr val="tx1"/>
                </a:solidFill>
                <a:latin typeface="+mn-lt"/>
              </a:rPr>
              <a:t>switched off on the master layout.</a:t>
            </a:r>
          </a:p>
          <a:p>
            <a:endParaRPr lang="en-US" sz="1100" dirty="0">
              <a:solidFill>
                <a:schemeClr val="bg1"/>
              </a:solidFill>
              <a:latin typeface="+mn-lt"/>
            </a:endParaRPr>
          </a:p>
          <a:p>
            <a:r>
              <a:rPr lang="en-US" sz="1100" dirty="0">
                <a:solidFill>
                  <a:schemeClr val="bg1"/>
                </a:solidFill>
                <a:latin typeface="+mn-lt"/>
              </a:rPr>
              <a:t>Go to View &gt; Slide Master</a:t>
            </a:r>
          </a:p>
          <a:p>
            <a:r>
              <a:rPr lang="en-US" sz="1100" dirty="0">
                <a:solidFill>
                  <a:schemeClr val="bg1"/>
                </a:solidFill>
                <a:latin typeface="+mn-lt"/>
              </a:rPr>
              <a:t>After that go to Animations &gt; Animations Pane.</a:t>
            </a:r>
          </a:p>
        </p:txBody>
      </p:sp>
      <p:pic>
        <p:nvPicPr>
          <p:cNvPr id="10" name="Dot pulse">
            <a:extLst>
              <a:ext uri="{FF2B5EF4-FFF2-40B4-BE49-F238E27FC236}">
                <a16:creationId xmlns:a16="http://schemas.microsoft.com/office/drawing/2014/main" id="{83AA73CA-92FE-4AF2-955D-86323FFD941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10247" y="5773810"/>
            <a:ext cx="2826000" cy="144267"/>
          </a:xfrm>
          <a:prstGeom prst="rect">
            <a:avLst/>
          </a:prstGeom>
        </p:spPr>
      </p:pic>
      <p:sp>
        <p:nvSpPr>
          <p:cNvPr id="13" name="cdtTextBox 11 Id18"/>
          <p:cNvSpPr txBox="1"/>
          <p:nvPr userDrawn="1">
            <p:custDataLst>
              <p:tags r:id="rId1"/>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spTree>
    <p:extLst>
      <p:ext uri="{BB962C8B-B14F-4D97-AF65-F5344CB8AC3E}">
        <p14:creationId xmlns:p14="http://schemas.microsoft.com/office/powerpoint/2010/main" val="214353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Intro Title Picture 0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White cover"/>
          <p:cNvSpPr/>
          <p:nvPr userDrawn="1"/>
        </p:nvSpPr>
        <p:spPr bwMode="white">
          <a:xfrm>
            <a:off x="2" y="0"/>
            <a:ext cx="12169773" cy="161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Subhead"/>
          <p:cNvSpPr>
            <a:spLocks noGrp="1"/>
          </p:cNvSpPr>
          <p:nvPr>
            <p:ph type="ctrTitle" hasCustomPrompt="1"/>
          </p:nvPr>
        </p:nvSpPr>
        <p:spPr>
          <a:xfrm>
            <a:off x="540000" y="4360703"/>
            <a:ext cx="3574800" cy="360000"/>
          </a:xfrm>
        </p:spPr>
        <p:txBody>
          <a:bodyPr lIns="0" tIns="0" rIns="0" bIns="0" anchor="t" anchorCtr="0">
            <a:noAutofit/>
          </a:bodyPr>
          <a:lstStyle>
            <a:lvl1pPr algn="l">
              <a:defRPr sz="1800" b="1">
                <a:solidFill>
                  <a:schemeClr val="bg1"/>
                </a:solidFill>
              </a:defRPr>
            </a:lvl1pPr>
          </a:lstStyle>
          <a:p>
            <a:r>
              <a:rPr lang="en-US" dirty="0"/>
              <a:t>Basic version</a:t>
            </a:r>
            <a:endParaRPr lang="en-US" noProof="0" dirty="0"/>
          </a:p>
        </p:txBody>
      </p:sp>
      <p:sp>
        <p:nvSpPr>
          <p:cNvPr id="3" name="Headline"/>
          <p:cNvSpPr>
            <a:spLocks noGrp="1"/>
          </p:cNvSpPr>
          <p:nvPr>
            <p:ph type="subTitle" idx="1" hasCustomPrompt="1"/>
          </p:nvPr>
        </p:nvSpPr>
        <p:spPr bwMode="black">
          <a:xfrm>
            <a:off x="540000" y="1915073"/>
            <a:ext cx="5461200" cy="2400452"/>
          </a:xfrm>
        </p:spPr>
        <p:txBody>
          <a:bodyPr lIns="0" tIns="0" rIns="0" bIns="0" anchor="b">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Headline </a:t>
            </a:r>
            <a:br>
              <a:rPr lang="en-US" dirty="0"/>
            </a:br>
            <a:r>
              <a:rPr lang="en-US" dirty="0"/>
              <a:t>Calibri Bold 52 </a:t>
            </a:r>
            <a:r>
              <a:rPr lang="en-US" dirty="0" err="1"/>
              <a:t>pt</a:t>
            </a:r>
            <a:endParaRPr lang="en-US" dirty="0"/>
          </a:p>
        </p:txBody>
      </p:sp>
      <p:sp>
        <p:nvSpPr>
          <p:cNvPr id="22" name="Presenter"/>
          <p:cNvSpPr>
            <a:spLocks noGrp="1"/>
          </p:cNvSpPr>
          <p:nvPr>
            <p:ph type="body" sz="quarter" idx="10" hasCustomPrompt="1"/>
          </p:nvPr>
        </p:nvSpPr>
        <p:spPr>
          <a:xfrm>
            <a:off x="540000" y="5089351"/>
            <a:ext cx="3574800" cy="541015"/>
          </a:xfrm>
        </p:spPr>
        <p:txBody>
          <a:bodyPr lIns="0" tIns="0" rIns="0" bIns="0" anchor="b" anchorCtr="0">
            <a:noAutofit/>
          </a:bodyPr>
          <a:lstStyle>
            <a:lvl1pPr marL="0" indent="0">
              <a:lnSpc>
                <a:spcPct val="100000"/>
              </a:lnSpc>
              <a:spcBef>
                <a:spcPts val="0"/>
              </a:spcBef>
              <a:buNone/>
              <a:defRPr sz="1600" b="0">
                <a:solidFill>
                  <a:schemeClr val="bg1"/>
                </a:solidFill>
              </a:defRPr>
            </a:lvl1pPr>
          </a:lstStyle>
          <a:p>
            <a:r>
              <a:rPr lang="en-US" dirty="0"/>
              <a:t>Presenter Calibri 16 </a:t>
            </a:r>
            <a:r>
              <a:rPr lang="en-US" dirty="0" err="1"/>
              <a:t>pt</a:t>
            </a:r>
            <a:br>
              <a:rPr lang="en-US" dirty="0"/>
            </a:br>
            <a:r>
              <a:rPr lang="en-US" dirty="0"/>
              <a:t>English, Month 20XX</a:t>
            </a:r>
          </a:p>
        </p:txBody>
      </p:sp>
      <p:sp>
        <p:nvSpPr>
          <p:cNvPr id="5" name="Restricted"/>
          <p:cNvSpPr txBox="1"/>
          <p:nvPr userDrawn="1"/>
        </p:nvSpPr>
        <p:spPr>
          <a:xfrm>
            <a:off x="8056799" y="6519470"/>
            <a:ext cx="3571200" cy="153888"/>
          </a:xfrm>
          <a:prstGeom prst="rect">
            <a:avLst/>
          </a:prstGeom>
          <a:noFill/>
        </p:spPr>
        <p:txBody>
          <a:bodyPr wrap="square" lIns="0" tIns="0" rIns="0" bIns="0" rtlCol="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pic>
        <p:nvPicPr>
          <p:cNvPr id="11" name="Siemens Healthineers logo">
            <a:extLst>
              <a:ext uri="{FF2B5EF4-FFF2-40B4-BE49-F238E27FC236}">
                <a16:creationId xmlns:a16="http://schemas.microsoft.com/office/drawing/2014/main" id="{3E87284A-01A1-458D-9F58-125C59E2B1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43908" y="497114"/>
            <a:ext cx="2484000" cy="592209"/>
          </a:xfrm>
          <a:prstGeom prst="rect">
            <a:avLst/>
          </a:prstGeom>
        </p:spPr>
      </p:pic>
      <p:sp>
        <p:nvSpPr>
          <p:cNvPr id="12" name="Abgerundetes Rechteck 8">
            <a:extLst>
              <a:ext uri="{FF2B5EF4-FFF2-40B4-BE49-F238E27FC236}">
                <a16:creationId xmlns:a16="http://schemas.microsoft.com/office/drawing/2014/main" id="{30D7F9CD-8B83-4F18-B10F-001936C27D9A}"/>
              </a:ext>
            </a:extLst>
          </p:cNvPr>
          <p:cNvSpPr/>
          <p:nvPr userDrawn="1"/>
        </p:nvSpPr>
        <p:spPr>
          <a:xfrm>
            <a:off x="12560400" y="5407843"/>
            <a:ext cx="1800000" cy="1450157"/>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dot pulse </a:t>
            </a:r>
            <a:r>
              <a:rPr lang="en-US" sz="1100" dirty="0">
                <a:solidFill>
                  <a:schemeClr val="tx1"/>
                </a:solidFill>
                <a:latin typeface="+mn-lt"/>
              </a:rPr>
              <a:t>can be </a:t>
            </a:r>
            <a:r>
              <a:rPr lang="en-US" sz="1100" dirty="0">
                <a:solidFill>
                  <a:schemeClr val="tx1"/>
                </a:solidFill>
              </a:rPr>
              <a:t>optionally  </a:t>
            </a:r>
            <a:r>
              <a:rPr lang="en-US" sz="1100" dirty="0">
                <a:solidFill>
                  <a:schemeClr val="tx1"/>
                </a:solidFill>
                <a:latin typeface="+mn-lt"/>
              </a:rPr>
              <a:t>switched off on the master layout.</a:t>
            </a:r>
          </a:p>
          <a:p>
            <a:endParaRPr lang="en-US" sz="1100" dirty="0">
              <a:solidFill>
                <a:schemeClr val="bg1"/>
              </a:solidFill>
              <a:latin typeface="+mn-lt"/>
            </a:endParaRPr>
          </a:p>
          <a:p>
            <a:r>
              <a:rPr lang="en-US" sz="1100" dirty="0">
                <a:solidFill>
                  <a:schemeClr val="bg1"/>
                </a:solidFill>
                <a:latin typeface="+mn-lt"/>
              </a:rPr>
              <a:t>Go to View &gt; Slide Master</a:t>
            </a:r>
          </a:p>
          <a:p>
            <a:r>
              <a:rPr lang="en-US" sz="1100" dirty="0">
                <a:solidFill>
                  <a:schemeClr val="bg1"/>
                </a:solidFill>
                <a:latin typeface="+mn-lt"/>
              </a:rPr>
              <a:t>After that go to Animations &gt; Animations Pane.</a:t>
            </a:r>
          </a:p>
        </p:txBody>
      </p:sp>
      <p:pic>
        <p:nvPicPr>
          <p:cNvPr id="13" name="Dot pulse">
            <a:extLst>
              <a:ext uri="{FF2B5EF4-FFF2-40B4-BE49-F238E27FC236}">
                <a16:creationId xmlns:a16="http://schemas.microsoft.com/office/drawing/2014/main" id="{98939201-390B-4F8A-95FF-6D25605308F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80232" y="5999014"/>
            <a:ext cx="2826000" cy="144267"/>
          </a:xfrm>
          <a:prstGeom prst="rect">
            <a:avLst/>
          </a:prstGeom>
        </p:spPr>
      </p:pic>
      <p:grpSp>
        <p:nvGrpSpPr>
          <p:cNvPr id="10" name="Marker">
            <a:extLst>
              <a:ext uri="{FF2B5EF4-FFF2-40B4-BE49-F238E27FC236}">
                <a16:creationId xmlns:a16="http://schemas.microsoft.com/office/drawing/2014/main" id="{9265F63A-C39B-4019-9831-F0EED5561080}"/>
              </a:ext>
            </a:extLst>
          </p:cNvPr>
          <p:cNvGrpSpPr/>
          <p:nvPr userDrawn="1"/>
        </p:nvGrpSpPr>
        <p:grpSpPr>
          <a:xfrm>
            <a:off x="-468000" y="-360000"/>
            <a:ext cx="12999600" cy="7578000"/>
            <a:chOff x="-468000" y="-360000"/>
            <a:chExt cx="12999600" cy="7578000"/>
          </a:xfrm>
        </p:grpSpPr>
        <p:cxnSp>
          <p:nvCxnSpPr>
            <p:cNvPr id="14" name="Gerade Verbindung 40">
              <a:extLst>
                <a:ext uri="{FF2B5EF4-FFF2-40B4-BE49-F238E27FC236}">
                  <a16:creationId xmlns:a16="http://schemas.microsoft.com/office/drawing/2014/main" id="{28CFD4B7-8FED-47CC-96FF-ED33AE5102D6}"/>
                </a:ext>
              </a:extLst>
            </p:cNvPr>
            <p:cNvCxnSpPr/>
            <p:nvPr userDrawn="1"/>
          </p:nvCxnSpPr>
          <p:spPr>
            <a:xfrm>
              <a:off x="5400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 Verbindung 42">
              <a:extLst>
                <a:ext uri="{FF2B5EF4-FFF2-40B4-BE49-F238E27FC236}">
                  <a16:creationId xmlns:a16="http://schemas.microsoft.com/office/drawing/2014/main" id="{28ED27FE-EF50-4BB5-83C9-F34AEC6048D1}"/>
                </a:ext>
              </a:extLst>
            </p:cNvPr>
            <p:cNvCxnSpPr/>
            <p:nvPr userDrawn="1"/>
          </p:nvCxnSpPr>
          <p:spPr>
            <a:xfrm>
              <a:off x="5400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 Verbindung 45">
              <a:extLst>
                <a:ext uri="{FF2B5EF4-FFF2-40B4-BE49-F238E27FC236}">
                  <a16:creationId xmlns:a16="http://schemas.microsoft.com/office/drawing/2014/main" id="{D8869642-6F85-4479-A0C7-1661E45C634D}"/>
                </a:ext>
              </a:extLst>
            </p:cNvPr>
            <p:cNvCxnSpPr/>
            <p:nvPr userDrawn="1"/>
          </p:nvCxnSpPr>
          <p:spPr>
            <a:xfrm>
              <a:off x="1299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Gerade Verbindung 46">
              <a:extLst>
                <a:ext uri="{FF2B5EF4-FFF2-40B4-BE49-F238E27FC236}">
                  <a16:creationId xmlns:a16="http://schemas.microsoft.com/office/drawing/2014/main" id="{061F86BC-7AAF-4828-A3A0-F9065A483A2B}"/>
                </a:ext>
              </a:extLst>
            </p:cNvPr>
            <p:cNvCxnSpPr/>
            <p:nvPr userDrawn="1"/>
          </p:nvCxnSpPr>
          <p:spPr>
            <a:xfrm>
              <a:off x="1299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Gerade Verbindung 48">
              <a:extLst>
                <a:ext uri="{FF2B5EF4-FFF2-40B4-BE49-F238E27FC236}">
                  <a16:creationId xmlns:a16="http://schemas.microsoft.com/office/drawing/2014/main" id="{36672C31-2202-47DA-B9B9-4688B754F6E6}"/>
                </a:ext>
              </a:extLst>
            </p:cNvPr>
            <p:cNvCxnSpPr/>
            <p:nvPr userDrawn="1"/>
          </p:nvCxnSpPr>
          <p:spPr>
            <a:xfrm>
              <a:off x="1479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Gerade Verbindung 49">
              <a:extLst>
                <a:ext uri="{FF2B5EF4-FFF2-40B4-BE49-F238E27FC236}">
                  <a16:creationId xmlns:a16="http://schemas.microsoft.com/office/drawing/2014/main" id="{EB1548D1-A2ED-499A-B03C-20058008C641}"/>
                </a:ext>
              </a:extLst>
            </p:cNvPr>
            <p:cNvCxnSpPr/>
            <p:nvPr userDrawn="1"/>
          </p:nvCxnSpPr>
          <p:spPr>
            <a:xfrm>
              <a:off x="1479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Gerade Verbindung 51">
              <a:extLst>
                <a:ext uri="{FF2B5EF4-FFF2-40B4-BE49-F238E27FC236}">
                  <a16:creationId xmlns:a16="http://schemas.microsoft.com/office/drawing/2014/main" id="{207C3D83-7455-4D42-82D9-9847A9140408}"/>
                </a:ext>
              </a:extLst>
            </p:cNvPr>
            <p:cNvCxnSpPr/>
            <p:nvPr userDrawn="1"/>
          </p:nvCxnSpPr>
          <p:spPr>
            <a:xfrm>
              <a:off x="2239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Gerade Verbindung 52">
              <a:extLst>
                <a:ext uri="{FF2B5EF4-FFF2-40B4-BE49-F238E27FC236}">
                  <a16:creationId xmlns:a16="http://schemas.microsoft.com/office/drawing/2014/main" id="{38F907D9-D138-4D31-8B58-67F613C28E78}"/>
                </a:ext>
              </a:extLst>
            </p:cNvPr>
            <p:cNvCxnSpPr/>
            <p:nvPr userDrawn="1"/>
          </p:nvCxnSpPr>
          <p:spPr>
            <a:xfrm>
              <a:off x="2239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Gerade Verbindung 54">
              <a:extLst>
                <a:ext uri="{FF2B5EF4-FFF2-40B4-BE49-F238E27FC236}">
                  <a16:creationId xmlns:a16="http://schemas.microsoft.com/office/drawing/2014/main" id="{B67240CC-8146-4AAF-A550-90C136CA50C0}"/>
                </a:ext>
              </a:extLst>
            </p:cNvPr>
            <p:cNvCxnSpPr/>
            <p:nvPr userDrawn="1"/>
          </p:nvCxnSpPr>
          <p:spPr>
            <a:xfrm>
              <a:off x="2419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Gerade Verbindung 55">
              <a:extLst>
                <a:ext uri="{FF2B5EF4-FFF2-40B4-BE49-F238E27FC236}">
                  <a16:creationId xmlns:a16="http://schemas.microsoft.com/office/drawing/2014/main" id="{251646E4-4D42-4E1C-9CF8-87811027677C}"/>
                </a:ext>
              </a:extLst>
            </p:cNvPr>
            <p:cNvCxnSpPr/>
            <p:nvPr userDrawn="1"/>
          </p:nvCxnSpPr>
          <p:spPr>
            <a:xfrm>
              <a:off x="2419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Gerade Verbindung 57">
              <a:extLst>
                <a:ext uri="{FF2B5EF4-FFF2-40B4-BE49-F238E27FC236}">
                  <a16:creationId xmlns:a16="http://schemas.microsoft.com/office/drawing/2014/main" id="{3EDF64A7-0302-434E-ABEA-01F3C5A69D56}"/>
                </a:ext>
              </a:extLst>
            </p:cNvPr>
            <p:cNvCxnSpPr/>
            <p:nvPr userDrawn="1"/>
          </p:nvCxnSpPr>
          <p:spPr>
            <a:xfrm>
              <a:off x="31781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Gerade Verbindung 58">
              <a:extLst>
                <a:ext uri="{FF2B5EF4-FFF2-40B4-BE49-F238E27FC236}">
                  <a16:creationId xmlns:a16="http://schemas.microsoft.com/office/drawing/2014/main" id="{A6D295A7-B231-40B1-B809-4877A7CF6057}"/>
                </a:ext>
              </a:extLst>
            </p:cNvPr>
            <p:cNvCxnSpPr/>
            <p:nvPr userDrawn="1"/>
          </p:nvCxnSpPr>
          <p:spPr>
            <a:xfrm>
              <a:off x="31781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Gerade Verbindung 60">
              <a:extLst>
                <a:ext uri="{FF2B5EF4-FFF2-40B4-BE49-F238E27FC236}">
                  <a16:creationId xmlns:a16="http://schemas.microsoft.com/office/drawing/2014/main" id="{6D3B0F37-C4A9-4307-A3B6-0EC78D2B6950}"/>
                </a:ext>
              </a:extLst>
            </p:cNvPr>
            <p:cNvCxnSpPr/>
            <p:nvPr userDrawn="1"/>
          </p:nvCxnSpPr>
          <p:spPr>
            <a:xfrm>
              <a:off x="335915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Gerade Verbindung 61">
              <a:extLst>
                <a:ext uri="{FF2B5EF4-FFF2-40B4-BE49-F238E27FC236}">
                  <a16:creationId xmlns:a16="http://schemas.microsoft.com/office/drawing/2014/main" id="{0DD7A74B-8A27-4E22-933A-D344D8FDA710}"/>
                </a:ext>
              </a:extLst>
            </p:cNvPr>
            <p:cNvCxnSpPr/>
            <p:nvPr userDrawn="1"/>
          </p:nvCxnSpPr>
          <p:spPr>
            <a:xfrm>
              <a:off x="335915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Gerade Verbindung 63">
              <a:extLst>
                <a:ext uri="{FF2B5EF4-FFF2-40B4-BE49-F238E27FC236}">
                  <a16:creationId xmlns:a16="http://schemas.microsoft.com/office/drawing/2014/main" id="{6164C14E-2365-440F-956D-107AB466B775}"/>
                </a:ext>
              </a:extLst>
            </p:cNvPr>
            <p:cNvCxnSpPr/>
            <p:nvPr userDrawn="1"/>
          </p:nvCxnSpPr>
          <p:spPr>
            <a:xfrm>
              <a:off x="41148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Gerade Verbindung 64">
              <a:extLst>
                <a:ext uri="{FF2B5EF4-FFF2-40B4-BE49-F238E27FC236}">
                  <a16:creationId xmlns:a16="http://schemas.microsoft.com/office/drawing/2014/main" id="{FC93423A-6B27-48B2-882E-45549606E9F4}"/>
                </a:ext>
              </a:extLst>
            </p:cNvPr>
            <p:cNvCxnSpPr/>
            <p:nvPr userDrawn="1"/>
          </p:nvCxnSpPr>
          <p:spPr>
            <a:xfrm>
              <a:off x="41148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Gerade Verbindung 66">
              <a:extLst>
                <a:ext uri="{FF2B5EF4-FFF2-40B4-BE49-F238E27FC236}">
                  <a16:creationId xmlns:a16="http://schemas.microsoft.com/office/drawing/2014/main" id="{587C6BC8-B5EC-4D7E-A7EC-BB0DA519B764}"/>
                </a:ext>
              </a:extLst>
            </p:cNvPr>
            <p:cNvCxnSpPr/>
            <p:nvPr userDrawn="1"/>
          </p:nvCxnSpPr>
          <p:spPr>
            <a:xfrm>
              <a:off x="42957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Gerade Verbindung 67">
              <a:extLst>
                <a:ext uri="{FF2B5EF4-FFF2-40B4-BE49-F238E27FC236}">
                  <a16:creationId xmlns:a16="http://schemas.microsoft.com/office/drawing/2014/main" id="{E61DCAC2-0978-4344-88A3-A75C36F48389}"/>
                </a:ext>
              </a:extLst>
            </p:cNvPr>
            <p:cNvCxnSpPr/>
            <p:nvPr userDrawn="1"/>
          </p:nvCxnSpPr>
          <p:spPr>
            <a:xfrm>
              <a:off x="42957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 Verbindung 69">
              <a:extLst>
                <a:ext uri="{FF2B5EF4-FFF2-40B4-BE49-F238E27FC236}">
                  <a16:creationId xmlns:a16="http://schemas.microsoft.com/office/drawing/2014/main" id="{362E1DD2-17AE-4323-A585-5B6E9D0C62A3}"/>
                </a:ext>
              </a:extLst>
            </p:cNvPr>
            <p:cNvCxnSpPr/>
            <p:nvPr userDrawn="1"/>
          </p:nvCxnSpPr>
          <p:spPr>
            <a:xfrm>
              <a:off x="5054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 Verbindung 70">
              <a:extLst>
                <a:ext uri="{FF2B5EF4-FFF2-40B4-BE49-F238E27FC236}">
                  <a16:creationId xmlns:a16="http://schemas.microsoft.com/office/drawing/2014/main" id="{4AC697E9-FD44-4506-89BB-4A90C89B9589}"/>
                </a:ext>
              </a:extLst>
            </p:cNvPr>
            <p:cNvCxnSpPr/>
            <p:nvPr userDrawn="1"/>
          </p:nvCxnSpPr>
          <p:spPr>
            <a:xfrm>
              <a:off x="5054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Gerade Verbindung 72">
              <a:extLst>
                <a:ext uri="{FF2B5EF4-FFF2-40B4-BE49-F238E27FC236}">
                  <a16:creationId xmlns:a16="http://schemas.microsoft.com/office/drawing/2014/main" id="{61DF010B-5EF7-4912-A913-7258F80ABC0E}"/>
                </a:ext>
              </a:extLst>
            </p:cNvPr>
            <p:cNvCxnSpPr/>
            <p:nvPr userDrawn="1"/>
          </p:nvCxnSpPr>
          <p:spPr>
            <a:xfrm>
              <a:off x="52355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Gerade Verbindung 73">
              <a:extLst>
                <a:ext uri="{FF2B5EF4-FFF2-40B4-BE49-F238E27FC236}">
                  <a16:creationId xmlns:a16="http://schemas.microsoft.com/office/drawing/2014/main" id="{BB10CEAE-EC90-4DF7-AB78-5FAEF615A36F}"/>
                </a:ext>
              </a:extLst>
            </p:cNvPr>
            <p:cNvCxnSpPr/>
            <p:nvPr userDrawn="1"/>
          </p:nvCxnSpPr>
          <p:spPr>
            <a:xfrm>
              <a:off x="52355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 Verbindung 75">
              <a:extLst>
                <a:ext uri="{FF2B5EF4-FFF2-40B4-BE49-F238E27FC236}">
                  <a16:creationId xmlns:a16="http://schemas.microsoft.com/office/drawing/2014/main" id="{DADAAC89-6628-454F-A7AD-5FECA7653838}"/>
                </a:ext>
              </a:extLst>
            </p:cNvPr>
            <p:cNvCxnSpPr/>
            <p:nvPr userDrawn="1"/>
          </p:nvCxnSpPr>
          <p:spPr>
            <a:xfrm>
              <a:off x="59944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 Verbindung 76">
              <a:extLst>
                <a:ext uri="{FF2B5EF4-FFF2-40B4-BE49-F238E27FC236}">
                  <a16:creationId xmlns:a16="http://schemas.microsoft.com/office/drawing/2014/main" id="{9274465B-521F-43BB-9B67-8C323B20FCF6}"/>
                </a:ext>
              </a:extLst>
            </p:cNvPr>
            <p:cNvCxnSpPr/>
            <p:nvPr userDrawn="1"/>
          </p:nvCxnSpPr>
          <p:spPr>
            <a:xfrm>
              <a:off x="59944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Gerade Verbindung 78">
              <a:extLst>
                <a:ext uri="{FF2B5EF4-FFF2-40B4-BE49-F238E27FC236}">
                  <a16:creationId xmlns:a16="http://schemas.microsoft.com/office/drawing/2014/main" id="{78CE9384-292F-4E51-BA7F-5E6630673930}"/>
                </a:ext>
              </a:extLst>
            </p:cNvPr>
            <p:cNvCxnSpPr/>
            <p:nvPr userDrawn="1"/>
          </p:nvCxnSpPr>
          <p:spPr>
            <a:xfrm>
              <a:off x="61753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Gerade Verbindung 79">
              <a:extLst>
                <a:ext uri="{FF2B5EF4-FFF2-40B4-BE49-F238E27FC236}">
                  <a16:creationId xmlns:a16="http://schemas.microsoft.com/office/drawing/2014/main" id="{DD66B082-54BC-4EEE-8CC0-CBD2D8A79C18}"/>
                </a:ext>
              </a:extLst>
            </p:cNvPr>
            <p:cNvCxnSpPr/>
            <p:nvPr userDrawn="1"/>
          </p:nvCxnSpPr>
          <p:spPr>
            <a:xfrm>
              <a:off x="61753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Gerade Verbindung 81">
              <a:extLst>
                <a:ext uri="{FF2B5EF4-FFF2-40B4-BE49-F238E27FC236}">
                  <a16:creationId xmlns:a16="http://schemas.microsoft.com/office/drawing/2014/main" id="{83D27E49-D5B6-4D1D-A1C1-94901E0B3172}"/>
                </a:ext>
              </a:extLst>
            </p:cNvPr>
            <p:cNvCxnSpPr/>
            <p:nvPr userDrawn="1"/>
          </p:nvCxnSpPr>
          <p:spPr>
            <a:xfrm>
              <a:off x="6934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Gerade Verbindung 82">
              <a:extLst>
                <a:ext uri="{FF2B5EF4-FFF2-40B4-BE49-F238E27FC236}">
                  <a16:creationId xmlns:a16="http://schemas.microsoft.com/office/drawing/2014/main" id="{9704929E-7F30-494A-9CB5-F4CA97C3331D}"/>
                </a:ext>
              </a:extLst>
            </p:cNvPr>
            <p:cNvCxnSpPr/>
            <p:nvPr userDrawn="1"/>
          </p:nvCxnSpPr>
          <p:spPr>
            <a:xfrm>
              <a:off x="6934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Gerade Verbindung 84">
              <a:extLst>
                <a:ext uri="{FF2B5EF4-FFF2-40B4-BE49-F238E27FC236}">
                  <a16:creationId xmlns:a16="http://schemas.microsoft.com/office/drawing/2014/main" id="{E3C05121-A821-4834-9E6D-37602A6B747F}"/>
                </a:ext>
              </a:extLst>
            </p:cNvPr>
            <p:cNvCxnSpPr/>
            <p:nvPr userDrawn="1"/>
          </p:nvCxnSpPr>
          <p:spPr>
            <a:xfrm>
              <a:off x="7114826"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Gerade Verbindung 85">
              <a:extLst>
                <a:ext uri="{FF2B5EF4-FFF2-40B4-BE49-F238E27FC236}">
                  <a16:creationId xmlns:a16="http://schemas.microsoft.com/office/drawing/2014/main" id="{39EE2589-7944-42FE-9AC5-19A2ABD0A483}"/>
                </a:ext>
              </a:extLst>
            </p:cNvPr>
            <p:cNvCxnSpPr/>
            <p:nvPr userDrawn="1"/>
          </p:nvCxnSpPr>
          <p:spPr>
            <a:xfrm>
              <a:off x="7114826"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Gerade Verbindung 87">
              <a:extLst>
                <a:ext uri="{FF2B5EF4-FFF2-40B4-BE49-F238E27FC236}">
                  <a16:creationId xmlns:a16="http://schemas.microsoft.com/office/drawing/2014/main" id="{6F863A7D-F0B4-4BD8-8EEA-0B76C1D9E05D}"/>
                </a:ext>
              </a:extLst>
            </p:cNvPr>
            <p:cNvCxnSpPr/>
            <p:nvPr userDrawn="1"/>
          </p:nvCxnSpPr>
          <p:spPr>
            <a:xfrm>
              <a:off x="78740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Gerade Verbindung 88">
              <a:extLst>
                <a:ext uri="{FF2B5EF4-FFF2-40B4-BE49-F238E27FC236}">
                  <a16:creationId xmlns:a16="http://schemas.microsoft.com/office/drawing/2014/main" id="{B489FCC8-4126-4FFA-A199-6925FA810DCE}"/>
                </a:ext>
              </a:extLst>
            </p:cNvPr>
            <p:cNvCxnSpPr/>
            <p:nvPr userDrawn="1"/>
          </p:nvCxnSpPr>
          <p:spPr>
            <a:xfrm>
              <a:off x="78740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Gerade Verbindung 90">
              <a:extLst>
                <a:ext uri="{FF2B5EF4-FFF2-40B4-BE49-F238E27FC236}">
                  <a16:creationId xmlns:a16="http://schemas.microsoft.com/office/drawing/2014/main" id="{AA04AE80-B445-4021-B9FE-4CECE35C0416}"/>
                </a:ext>
              </a:extLst>
            </p:cNvPr>
            <p:cNvCxnSpPr/>
            <p:nvPr userDrawn="1"/>
          </p:nvCxnSpPr>
          <p:spPr>
            <a:xfrm>
              <a:off x="80549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Gerade Verbindung 91">
              <a:extLst>
                <a:ext uri="{FF2B5EF4-FFF2-40B4-BE49-F238E27FC236}">
                  <a16:creationId xmlns:a16="http://schemas.microsoft.com/office/drawing/2014/main" id="{1AF41845-6DF1-4158-8A34-668028192767}"/>
                </a:ext>
              </a:extLst>
            </p:cNvPr>
            <p:cNvCxnSpPr/>
            <p:nvPr userDrawn="1"/>
          </p:nvCxnSpPr>
          <p:spPr>
            <a:xfrm>
              <a:off x="80549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Gerade Verbindung 93">
              <a:extLst>
                <a:ext uri="{FF2B5EF4-FFF2-40B4-BE49-F238E27FC236}">
                  <a16:creationId xmlns:a16="http://schemas.microsoft.com/office/drawing/2014/main" id="{83AA91E6-CDBA-4EA9-9DE0-BDACB87C4E72}"/>
                </a:ext>
              </a:extLst>
            </p:cNvPr>
            <p:cNvCxnSpPr/>
            <p:nvPr userDrawn="1"/>
          </p:nvCxnSpPr>
          <p:spPr>
            <a:xfrm>
              <a:off x="88138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Gerade Verbindung 94">
              <a:extLst>
                <a:ext uri="{FF2B5EF4-FFF2-40B4-BE49-F238E27FC236}">
                  <a16:creationId xmlns:a16="http://schemas.microsoft.com/office/drawing/2014/main" id="{D5244F1E-BB43-4954-B48F-2D8A3EA33AF5}"/>
                </a:ext>
              </a:extLst>
            </p:cNvPr>
            <p:cNvCxnSpPr/>
            <p:nvPr userDrawn="1"/>
          </p:nvCxnSpPr>
          <p:spPr>
            <a:xfrm>
              <a:off x="88138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Gerade Verbindung 96">
              <a:extLst>
                <a:ext uri="{FF2B5EF4-FFF2-40B4-BE49-F238E27FC236}">
                  <a16:creationId xmlns:a16="http://schemas.microsoft.com/office/drawing/2014/main" id="{B3F3D198-4F5B-474D-A052-AC4C305C1B14}"/>
                </a:ext>
              </a:extLst>
            </p:cNvPr>
            <p:cNvCxnSpPr/>
            <p:nvPr userDrawn="1"/>
          </p:nvCxnSpPr>
          <p:spPr>
            <a:xfrm>
              <a:off x="89947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Gerade Verbindung 97">
              <a:extLst>
                <a:ext uri="{FF2B5EF4-FFF2-40B4-BE49-F238E27FC236}">
                  <a16:creationId xmlns:a16="http://schemas.microsoft.com/office/drawing/2014/main" id="{30990BB2-F71E-4E69-B882-235441AE5EEC}"/>
                </a:ext>
              </a:extLst>
            </p:cNvPr>
            <p:cNvCxnSpPr/>
            <p:nvPr userDrawn="1"/>
          </p:nvCxnSpPr>
          <p:spPr>
            <a:xfrm>
              <a:off x="89947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Gerade Verbindung 99">
              <a:extLst>
                <a:ext uri="{FF2B5EF4-FFF2-40B4-BE49-F238E27FC236}">
                  <a16:creationId xmlns:a16="http://schemas.microsoft.com/office/drawing/2014/main" id="{E1258388-C4F2-4733-B726-23F50604268B}"/>
                </a:ext>
              </a:extLst>
            </p:cNvPr>
            <p:cNvCxnSpPr/>
            <p:nvPr userDrawn="1"/>
          </p:nvCxnSpPr>
          <p:spPr>
            <a:xfrm>
              <a:off x="9751003"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Gerade Verbindung 100">
              <a:extLst>
                <a:ext uri="{FF2B5EF4-FFF2-40B4-BE49-F238E27FC236}">
                  <a16:creationId xmlns:a16="http://schemas.microsoft.com/office/drawing/2014/main" id="{5D4F4FFC-8566-4DDA-A342-8F98A2305A8E}"/>
                </a:ext>
              </a:extLst>
            </p:cNvPr>
            <p:cNvCxnSpPr/>
            <p:nvPr userDrawn="1"/>
          </p:nvCxnSpPr>
          <p:spPr>
            <a:xfrm>
              <a:off x="9751003"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Gerade Verbindung 102">
              <a:extLst>
                <a:ext uri="{FF2B5EF4-FFF2-40B4-BE49-F238E27FC236}">
                  <a16:creationId xmlns:a16="http://schemas.microsoft.com/office/drawing/2014/main" id="{43B6CAE8-2FB7-4F7D-B09B-64A3FE77FE5C}"/>
                </a:ext>
              </a:extLst>
            </p:cNvPr>
            <p:cNvCxnSpPr/>
            <p:nvPr userDrawn="1"/>
          </p:nvCxnSpPr>
          <p:spPr>
            <a:xfrm>
              <a:off x="99282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Gerade Verbindung 103">
              <a:extLst>
                <a:ext uri="{FF2B5EF4-FFF2-40B4-BE49-F238E27FC236}">
                  <a16:creationId xmlns:a16="http://schemas.microsoft.com/office/drawing/2014/main" id="{593768C1-8D52-4FB8-8BED-B9882D17ACB5}"/>
                </a:ext>
              </a:extLst>
            </p:cNvPr>
            <p:cNvCxnSpPr/>
            <p:nvPr userDrawn="1"/>
          </p:nvCxnSpPr>
          <p:spPr>
            <a:xfrm>
              <a:off x="99282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Gerade Verbindung 105">
              <a:extLst>
                <a:ext uri="{FF2B5EF4-FFF2-40B4-BE49-F238E27FC236}">
                  <a16:creationId xmlns:a16="http://schemas.microsoft.com/office/drawing/2014/main" id="{ADA180A0-7ADA-4347-811B-FE52F8783627}"/>
                </a:ext>
              </a:extLst>
            </p:cNvPr>
            <p:cNvCxnSpPr/>
            <p:nvPr userDrawn="1"/>
          </p:nvCxnSpPr>
          <p:spPr>
            <a:xfrm>
              <a:off x="106902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Gerade Verbindung 106">
              <a:extLst>
                <a:ext uri="{FF2B5EF4-FFF2-40B4-BE49-F238E27FC236}">
                  <a16:creationId xmlns:a16="http://schemas.microsoft.com/office/drawing/2014/main" id="{D8F01CCD-41A7-4010-B8C6-55A0CAA27465}"/>
                </a:ext>
              </a:extLst>
            </p:cNvPr>
            <p:cNvCxnSpPr/>
            <p:nvPr userDrawn="1"/>
          </p:nvCxnSpPr>
          <p:spPr>
            <a:xfrm>
              <a:off x="106902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Gerade Verbindung 108">
              <a:extLst>
                <a:ext uri="{FF2B5EF4-FFF2-40B4-BE49-F238E27FC236}">
                  <a16:creationId xmlns:a16="http://schemas.microsoft.com/office/drawing/2014/main" id="{1EAAF6FB-34E7-4935-8A83-DB619C71E4AA}"/>
                </a:ext>
              </a:extLst>
            </p:cNvPr>
            <p:cNvCxnSpPr/>
            <p:nvPr userDrawn="1"/>
          </p:nvCxnSpPr>
          <p:spPr>
            <a:xfrm>
              <a:off x="108680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Gerade Verbindung 109">
              <a:extLst>
                <a:ext uri="{FF2B5EF4-FFF2-40B4-BE49-F238E27FC236}">
                  <a16:creationId xmlns:a16="http://schemas.microsoft.com/office/drawing/2014/main" id="{A6EE4755-6E05-49FA-B3CE-3B32CE1CB5B3}"/>
                </a:ext>
              </a:extLst>
            </p:cNvPr>
            <p:cNvCxnSpPr/>
            <p:nvPr userDrawn="1"/>
          </p:nvCxnSpPr>
          <p:spPr>
            <a:xfrm>
              <a:off x="108680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Gerade Verbindung 111">
              <a:extLst>
                <a:ext uri="{FF2B5EF4-FFF2-40B4-BE49-F238E27FC236}">
                  <a16:creationId xmlns:a16="http://schemas.microsoft.com/office/drawing/2014/main" id="{16E86FD4-637B-4255-B3A5-34D5CFEB6CEC}"/>
                </a:ext>
              </a:extLst>
            </p:cNvPr>
            <p:cNvCxnSpPr/>
            <p:nvPr userDrawn="1"/>
          </p:nvCxnSpPr>
          <p:spPr>
            <a:xfrm>
              <a:off x="11628438"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Gerade Verbindung 112">
              <a:extLst>
                <a:ext uri="{FF2B5EF4-FFF2-40B4-BE49-F238E27FC236}">
                  <a16:creationId xmlns:a16="http://schemas.microsoft.com/office/drawing/2014/main" id="{E7E00285-CDB1-41A4-92B0-6D94ADABE800}"/>
                </a:ext>
              </a:extLst>
            </p:cNvPr>
            <p:cNvCxnSpPr/>
            <p:nvPr userDrawn="1"/>
          </p:nvCxnSpPr>
          <p:spPr>
            <a:xfrm>
              <a:off x="11628438"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Gerade Verbindung 114">
              <a:extLst>
                <a:ext uri="{FF2B5EF4-FFF2-40B4-BE49-F238E27FC236}">
                  <a16:creationId xmlns:a16="http://schemas.microsoft.com/office/drawing/2014/main" id="{F9DE88A8-DDAF-445F-8F6D-553F710C47DE}"/>
                </a:ext>
              </a:extLst>
            </p:cNvPr>
            <p:cNvCxnSpPr/>
            <p:nvPr userDrawn="1"/>
          </p:nvCxnSpPr>
          <p:spPr>
            <a:xfrm rot="5400000">
              <a:off x="-360000" y="151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 Verbindung 116">
              <a:extLst>
                <a:ext uri="{FF2B5EF4-FFF2-40B4-BE49-F238E27FC236}">
                  <a16:creationId xmlns:a16="http://schemas.microsoft.com/office/drawing/2014/main" id="{B042FCBF-6620-467B-8089-E36F77E40DF6}"/>
                </a:ext>
              </a:extLst>
            </p:cNvPr>
            <p:cNvCxnSpPr/>
            <p:nvPr userDrawn="1"/>
          </p:nvCxnSpPr>
          <p:spPr>
            <a:xfrm rot="5400000">
              <a:off x="-360000" y="6084838"/>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Gerade Verbindung 117">
              <a:extLst>
                <a:ext uri="{FF2B5EF4-FFF2-40B4-BE49-F238E27FC236}">
                  <a16:creationId xmlns:a16="http://schemas.microsoft.com/office/drawing/2014/main" id="{1EA60C46-CD67-45CF-BFF7-6F5F7C5B5738}"/>
                </a:ext>
              </a:extLst>
            </p:cNvPr>
            <p:cNvCxnSpPr/>
            <p:nvPr userDrawn="1"/>
          </p:nvCxnSpPr>
          <p:spPr>
            <a:xfrm rot="5400000">
              <a:off x="12423600" y="151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Gerade Verbindung 118">
              <a:extLst>
                <a:ext uri="{FF2B5EF4-FFF2-40B4-BE49-F238E27FC236}">
                  <a16:creationId xmlns:a16="http://schemas.microsoft.com/office/drawing/2014/main" id="{C383FDFF-E528-4BB5-A05A-FE3B6EFE8CE6}"/>
                </a:ext>
              </a:extLst>
            </p:cNvPr>
            <p:cNvCxnSpPr/>
            <p:nvPr userDrawn="1"/>
          </p:nvCxnSpPr>
          <p:spPr>
            <a:xfrm rot="5400000">
              <a:off x="12423600" y="6084838"/>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087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ntro Title Picture 05">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White cover"/>
          <p:cNvSpPr/>
          <p:nvPr userDrawn="1"/>
        </p:nvSpPr>
        <p:spPr bwMode="white">
          <a:xfrm>
            <a:off x="2" y="0"/>
            <a:ext cx="12169773" cy="161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Subhead"/>
          <p:cNvSpPr>
            <a:spLocks noGrp="1"/>
          </p:cNvSpPr>
          <p:nvPr>
            <p:ph type="ctrTitle" hasCustomPrompt="1"/>
          </p:nvPr>
        </p:nvSpPr>
        <p:spPr>
          <a:xfrm>
            <a:off x="540000" y="4360703"/>
            <a:ext cx="3574800" cy="360000"/>
          </a:xfrm>
        </p:spPr>
        <p:txBody>
          <a:bodyPr lIns="0" tIns="0" rIns="0" bIns="0" anchor="t" anchorCtr="0">
            <a:noAutofit/>
          </a:bodyPr>
          <a:lstStyle>
            <a:lvl1pPr algn="l">
              <a:defRPr sz="1800" b="1">
                <a:solidFill>
                  <a:schemeClr val="bg1"/>
                </a:solidFill>
              </a:defRPr>
            </a:lvl1pPr>
          </a:lstStyle>
          <a:p>
            <a:r>
              <a:rPr lang="en-US" dirty="0"/>
              <a:t>Basic version</a:t>
            </a:r>
            <a:endParaRPr lang="en-US" noProof="0" dirty="0"/>
          </a:p>
        </p:txBody>
      </p:sp>
      <p:sp>
        <p:nvSpPr>
          <p:cNvPr id="3" name="Headline"/>
          <p:cNvSpPr>
            <a:spLocks noGrp="1"/>
          </p:cNvSpPr>
          <p:nvPr>
            <p:ph type="subTitle" idx="1" hasCustomPrompt="1"/>
          </p:nvPr>
        </p:nvSpPr>
        <p:spPr bwMode="black">
          <a:xfrm>
            <a:off x="540000" y="1915073"/>
            <a:ext cx="5461200" cy="2400452"/>
          </a:xfrm>
        </p:spPr>
        <p:txBody>
          <a:bodyPr lIns="0" tIns="0" rIns="0" bIns="0" anchor="b">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Headline </a:t>
            </a:r>
            <a:br>
              <a:rPr lang="en-US" dirty="0"/>
            </a:br>
            <a:r>
              <a:rPr lang="en-US" dirty="0"/>
              <a:t>Calibri Bold 52 </a:t>
            </a:r>
            <a:r>
              <a:rPr lang="en-US" dirty="0" err="1"/>
              <a:t>pt</a:t>
            </a:r>
            <a:endParaRPr lang="en-US" dirty="0"/>
          </a:p>
        </p:txBody>
      </p:sp>
      <p:sp>
        <p:nvSpPr>
          <p:cNvPr id="22" name="Presenter"/>
          <p:cNvSpPr>
            <a:spLocks noGrp="1"/>
          </p:cNvSpPr>
          <p:nvPr>
            <p:ph type="body" sz="quarter" idx="10" hasCustomPrompt="1"/>
          </p:nvPr>
        </p:nvSpPr>
        <p:spPr>
          <a:xfrm>
            <a:off x="540000" y="5089351"/>
            <a:ext cx="3574800" cy="541015"/>
          </a:xfrm>
        </p:spPr>
        <p:txBody>
          <a:bodyPr lIns="0" tIns="0" rIns="0" bIns="0" anchor="b" anchorCtr="0">
            <a:noAutofit/>
          </a:bodyPr>
          <a:lstStyle>
            <a:lvl1pPr marL="0" indent="0">
              <a:lnSpc>
                <a:spcPct val="100000"/>
              </a:lnSpc>
              <a:spcBef>
                <a:spcPts val="0"/>
              </a:spcBef>
              <a:buNone/>
              <a:defRPr sz="1600" b="0">
                <a:solidFill>
                  <a:schemeClr val="bg1"/>
                </a:solidFill>
              </a:defRPr>
            </a:lvl1pPr>
          </a:lstStyle>
          <a:p>
            <a:r>
              <a:rPr lang="en-US" dirty="0"/>
              <a:t>Presenter Calibri 16 </a:t>
            </a:r>
            <a:r>
              <a:rPr lang="en-US" dirty="0" err="1"/>
              <a:t>pt</a:t>
            </a:r>
            <a:br>
              <a:rPr lang="en-US" dirty="0"/>
            </a:br>
            <a:r>
              <a:rPr lang="en-US" dirty="0"/>
              <a:t>English, Month 20XX</a:t>
            </a:r>
          </a:p>
        </p:txBody>
      </p:sp>
      <p:sp>
        <p:nvSpPr>
          <p:cNvPr id="5" name="Restricted"/>
          <p:cNvSpPr txBox="1"/>
          <p:nvPr userDrawn="1"/>
        </p:nvSpPr>
        <p:spPr>
          <a:xfrm>
            <a:off x="8056799" y="6519470"/>
            <a:ext cx="3571200" cy="153888"/>
          </a:xfrm>
          <a:prstGeom prst="rect">
            <a:avLst/>
          </a:prstGeom>
          <a:noFill/>
        </p:spPr>
        <p:txBody>
          <a:bodyPr wrap="square" lIns="0" tIns="0" rIns="0" bIns="0" rtlCol="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pic>
        <p:nvPicPr>
          <p:cNvPr id="11" name="Siemens Healthineers logo">
            <a:extLst>
              <a:ext uri="{FF2B5EF4-FFF2-40B4-BE49-F238E27FC236}">
                <a16:creationId xmlns:a16="http://schemas.microsoft.com/office/drawing/2014/main" id="{3E87284A-01A1-458D-9F58-125C59E2B1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43908" y="497114"/>
            <a:ext cx="2484000" cy="592209"/>
          </a:xfrm>
          <a:prstGeom prst="rect">
            <a:avLst/>
          </a:prstGeom>
        </p:spPr>
      </p:pic>
      <p:sp>
        <p:nvSpPr>
          <p:cNvPr id="12" name="Abgerundetes Rechteck 8">
            <a:extLst>
              <a:ext uri="{FF2B5EF4-FFF2-40B4-BE49-F238E27FC236}">
                <a16:creationId xmlns:a16="http://schemas.microsoft.com/office/drawing/2014/main" id="{30D7F9CD-8B83-4F18-B10F-001936C27D9A}"/>
              </a:ext>
            </a:extLst>
          </p:cNvPr>
          <p:cNvSpPr/>
          <p:nvPr userDrawn="1"/>
        </p:nvSpPr>
        <p:spPr>
          <a:xfrm>
            <a:off x="12560400" y="5407843"/>
            <a:ext cx="1800000" cy="1450157"/>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dot pulse </a:t>
            </a:r>
            <a:r>
              <a:rPr lang="en-US" sz="1100" dirty="0">
                <a:solidFill>
                  <a:schemeClr val="tx1"/>
                </a:solidFill>
                <a:latin typeface="+mn-lt"/>
              </a:rPr>
              <a:t>can be </a:t>
            </a:r>
            <a:r>
              <a:rPr lang="en-US" sz="1100" dirty="0">
                <a:solidFill>
                  <a:schemeClr val="tx1"/>
                </a:solidFill>
              </a:rPr>
              <a:t>optionally  </a:t>
            </a:r>
            <a:r>
              <a:rPr lang="en-US" sz="1100" dirty="0">
                <a:solidFill>
                  <a:schemeClr val="tx1"/>
                </a:solidFill>
                <a:latin typeface="+mn-lt"/>
              </a:rPr>
              <a:t>switched off on the master layout.</a:t>
            </a:r>
          </a:p>
          <a:p>
            <a:endParaRPr lang="en-US" sz="1100" dirty="0">
              <a:solidFill>
                <a:schemeClr val="bg1"/>
              </a:solidFill>
              <a:latin typeface="+mn-lt"/>
            </a:endParaRPr>
          </a:p>
          <a:p>
            <a:r>
              <a:rPr lang="en-US" sz="1100" dirty="0">
                <a:solidFill>
                  <a:schemeClr val="bg1"/>
                </a:solidFill>
                <a:latin typeface="+mn-lt"/>
              </a:rPr>
              <a:t>Go to View &gt; Slide Master</a:t>
            </a:r>
          </a:p>
          <a:p>
            <a:r>
              <a:rPr lang="en-US" sz="1100" dirty="0">
                <a:solidFill>
                  <a:schemeClr val="bg1"/>
                </a:solidFill>
                <a:latin typeface="+mn-lt"/>
              </a:rPr>
              <a:t>After that go to Animations &gt; Animations Pane.</a:t>
            </a:r>
          </a:p>
        </p:txBody>
      </p:sp>
      <p:pic>
        <p:nvPicPr>
          <p:cNvPr id="13" name="Dot pulse">
            <a:extLst>
              <a:ext uri="{FF2B5EF4-FFF2-40B4-BE49-F238E27FC236}">
                <a16:creationId xmlns:a16="http://schemas.microsoft.com/office/drawing/2014/main" id="{1D4C8F54-CA57-432E-B219-8F9B2883FF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80232" y="5999014"/>
            <a:ext cx="2826000" cy="144267"/>
          </a:xfrm>
          <a:prstGeom prst="rect">
            <a:avLst/>
          </a:prstGeom>
        </p:spPr>
      </p:pic>
      <p:grpSp>
        <p:nvGrpSpPr>
          <p:cNvPr id="10" name="Marker">
            <a:extLst>
              <a:ext uri="{FF2B5EF4-FFF2-40B4-BE49-F238E27FC236}">
                <a16:creationId xmlns:a16="http://schemas.microsoft.com/office/drawing/2014/main" id="{0E373152-53F1-4A5C-BA28-60A670169776}"/>
              </a:ext>
            </a:extLst>
          </p:cNvPr>
          <p:cNvGrpSpPr/>
          <p:nvPr userDrawn="1"/>
        </p:nvGrpSpPr>
        <p:grpSpPr>
          <a:xfrm>
            <a:off x="-468000" y="-360000"/>
            <a:ext cx="12999600" cy="7578000"/>
            <a:chOff x="-468000" y="-360000"/>
            <a:chExt cx="12999600" cy="7578000"/>
          </a:xfrm>
        </p:grpSpPr>
        <p:cxnSp>
          <p:nvCxnSpPr>
            <p:cNvPr id="14" name="Gerade Verbindung 40">
              <a:extLst>
                <a:ext uri="{FF2B5EF4-FFF2-40B4-BE49-F238E27FC236}">
                  <a16:creationId xmlns:a16="http://schemas.microsoft.com/office/drawing/2014/main" id="{87D28081-5C7D-4263-A122-A9A343119521}"/>
                </a:ext>
              </a:extLst>
            </p:cNvPr>
            <p:cNvCxnSpPr/>
            <p:nvPr userDrawn="1"/>
          </p:nvCxnSpPr>
          <p:spPr>
            <a:xfrm>
              <a:off x="5400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 Verbindung 42">
              <a:extLst>
                <a:ext uri="{FF2B5EF4-FFF2-40B4-BE49-F238E27FC236}">
                  <a16:creationId xmlns:a16="http://schemas.microsoft.com/office/drawing/2014/main" id="{2D8F380D-9AB1-4632-B05F-79A71910221E}"/>
                </a:ext>
              </a:extLst>
            </p:cNvPr>
            <p:cNvCxnSpPr/>
            <p:nvPr userDrawn="1"/>
          </p:nvCxnSpPr>
          <p:spPr>
            <a:xfrm>
              <a:off x="5400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 Verbindung 45">
              <a:extLst>
                <a:ext uri="{FF2B5EF4-FFF2-40B4-BE49-F238E27FC236}">
                  <a16:creationId xmlns:a16="http://schemas.microsoft.com/office/drawing/2014/main" id="{ECED7000-783D-45AD-A9D2-698BE235DF17}"/>
                </a:ext>
              </a:extLst>
            </p:cNvPr>
            <p:cNvCxnSpPr/>
            <p:nvPr userDrawn="1"/>
          </p:nvCxnSpPr>
          <p:spPr>
            <a:xfrm>
              <a:off x="1299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Gerade Verbindung 46">
              <a:extLst>
                <a:ext uri="{FF2B5EF4-FFF2-40B4-BE49-F238E27FC236}">
                  <a16:creationId xmlns:a16="http://schemas.microsoft.com/office/drawing/2014/main" id="{F01B2F18-147D-4109-B327-12625E3107B9}"/>
                </a:ext>
              </a:extLst>
            </p:cNvPr>
            <p:cNvCxnSpPr/>
            <p:nvPr userDrawn="1"/>
          </p:nvCxnSpPr>
          <p:spPr>
            <a:xfrm>
              <a:off x="1299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Gerade Verbindung 48">
              <a:extLst>
                <a:ext uri="{FF2B5EF4-FFF2-40B4-BE49-F238E27FC236}">
                  <a16:creationId xmlns:a16="http://schemas.microsoft.com/office/drawing/2014/main" id="{64863C32-5294-44FC-8643-E468CA154E78}"/>
                </a:ext>
              </a:extLst>
            </p:cNvPr>
            <p:cNvCxnSpPr/>
            <p:nvPr userDrawn="1"/>
          </p:nvCxnSpPr>
          <p:spPr>
            <a:xfrm>
              <a:off x="1479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Gerade Verbindung 49">
              <a:extLst>
                <a:ext uri="{FF2B5EF4-FFF2-40B4-BE49-F238E27FC236}">
                  <a16:creationId xmlns:a16="http://schemas.microsoft.com/office/drawing/2014/main" id="{9745B01A-4D23-4141-B61F-7FE622CD835F}"/>
                </a:ext>
              </a:extLst>
            </p:cNvPr>
            <p:cNvCxnSpPr/>
            <p:nvPr userDrawn="1"/>
          </p:nvCxnSpPr>
          <p:spPr>
            <a:xfrm>
              <a:off x="1479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Gerade Verbindung 51">
              <a:extLst>
                <a:ext uri="{FF2B5EF4-FFF2-40B4-BE49-F238E27FC236}">
                  <a16:creationId xmlns:a16="http://schemas.microsoft.com/office/drawing/2014/main" id="{1B0F8A37-6A9D-48D9-BEF7-DB0D665102BE}"/>
                </a:ext>
              </a:extLst>
            </p:cNvPr>
            <p:cNvCxnSpPr/>
            <p:nvPr userDrawn="1"/>
          </p:nvCxnSpPr>
          <p:spPr>
            <a:xfrm>
              <a:off x="2239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Gerade Verbindung 52">
              <a:extLst>
                <a:ext uri="{FF2B5EF4-FFF2-40B4-BE49-F238E27FC236}">
                  <a16:creationId xmlns:a16="http://schemas.microsoft.com/office/drawing/2014/main" id="{FA2DEC35-0591-4B44-8ADF-6E904E5CB044}"/>
                </a:ext>
              </a:extLst>
            </p:cNvPr>
            <p:cNvCxnSpPr/>
            <p:nvPr userDrawn="1"/>
          </p:nvCxnSpPr>
          <p:spPr>
            <a:xfrm>
              <a:off x="2239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Gerade Verbindung 54">
              <a:extLst>
                <a:ext uri="{FF2B5EF4-FFF2-40B4-BE49-F238E27FC236}">
                  <a16:creationId xmlns:a16="http://schemas.microsoft.com/office/drawing/2014/main" id="{26E05700-1560-4B3B-8D2C-2FBD0C494F9D}"/>
                </a:ext>
              </a:extLst>
            </p:cNvPr>
            <p:cNvCxnSpPr/>
            <p:nvPr userDrawn="1"/>
          </p:nvCxnSpPr>
          <p:spPr>
            <a:xfrm>
              <a:off x="2419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Gerade Verbindung 55">
              <a:extLst>
                <a:ext uri="{FF2B5EF4-FFF2-40B4-BE49-F238E27FC236}">
                  <a16:creationId xmlns:a16="http://schemas.microsoft.com/office/drawing/2014/main" id="{6D8A2E44-F681-4228-81D4-F420468A1766}"/>
                </a:ext>
              </a:extLst>
            </p:cNvPr>
            <p:cNvCxnSpPr/>
            <p:nvPr userDrawn="1"/>
          </p:nvCxnSpPr>
          <p:spPr>
            <a:xfrm>
              <a:off x="2419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Gerade Verbindung 57">
              <a:extLst>
                <a:ext uri="{FF2B5EF4-FFF2-40B4-BE49-F238E27FC236}">
                  <a16:creationId xmlns:a16="http://schemas.microsoft.com/office/drawing/2014/main" id="{6748F20F-A1E0-4105-A14F-A42377386C7F}"/>
                </a:ext>
              </a:extLst>
            </p:cNvPr>
            <p:cNvCxnSpPr/>
            <p:nvPr userDrawn="1"/>
          </p:nvCxnSpPr>
          <p:spPr>
            <a:xfrm>
              <a:off x="31781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Gerade Verbindung 58">
              <a:extLst>
                <a:ext uri="{FF2B5EF4-FFF2-40B4-BE49-F238E27FC236}">
                  <a16:creationId xmlns:a16="http://schemas.microsoft.com/office/drawing/2014/main" id="{88314AD1-9B10-47AA-87EF-2640D2DC0494}"/>
                </a:ext>
              </a:extLst>
            </p:cNvPr>
            <p:cNvCxnSpPr/>
            <p:nvPr userDrawn="1"/>
          </p:nvCxnSpPr>
          <p:spPr>
            <a:xfrm>
              <a:off x="31781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Gerade Verbindung 60">
              <a:extLst>
                <a:ext uri="{FF2B5EF4-FFF2-40B4-BE49-F238E27FC236}">
                  <a16:creationId xmlns:a16="http://schemas.microsoft.com/office/drawing/2014/main" id="{36D52977-A41B-41AF-A116-02DEE40BEABF}"/>
                </a:ext>
              </a:extLst>
            </p:cNvPr>
            <p:cNvCxnSpPr/>
            <p:nvPr userDrawn="1"/>
          </p:nvCxnSpPr>
          <p:spPr>
            <a:xfrm>
              <a:off x="335915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Gerade Verbindung 61">
              <a:extLst>
                <a:ext uri="{FF2B5EF4-FFF2-40B4-BE49-F238E27FC236}">
                  <a16:creationId xmlns:a16="http://schemas.microsoft.com/office/drawing/2014/main" id="{371D0E7A-28FA-405E-B9E7-D8DAC8974319}"/>
                </a:ext>
              </a:extLst>
            </p:cNvPr>
            <p:cNvCxnSpPr/>
            <p:nvPr userDrawn="1"/>
          </p:nvCxnSpPr>
          <p:spPr>
            <a:xfrm>
              <a:off x="335915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Gerade Verbindung 63">
              <a:extLst>
                <a:ext uri="{FF2B5EF4-FFF2-40B4-BE49-F238E27FC236}">
                  <a16:creationId xmlns:a16="http://schemas.microsoft.com/office/drawing/2014/main" id="{BE1195D6-F1BB-4CE6-9B2E-EE26044C4D35}"/>
                </a:ext>
              </a:extLst>
            </p:cNvPr>
            <p:cNvCxnSpPr/>
            <p:nvPr userDrawn="1"/>
          </p:nvCxnSpPr>
          <p:spPr>
            <a:xfrm>
              <a:off x="41148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Gerade Verbindung 64">
              <a:extLst>
                <a:ext uri="{FF2B5EF4-FFF2-40B4-BE49-F238E27FC236}">
                  <a16:creationId xmlns:a16="http://schemas.microsoft.com/office/drawing/2014/main" id="{267C8800-F149-4C34-A6C7-69899737EE0D}"/>
                </a:ext>
              </a:extLst>
            </p:cNvPr>
            <p:cNvCxnSpPr/>
            <p:nvPr userDrawn="1"/>
          </p:nvCxnSpPr>
          <p:spPr>
            <a:xfrm>
              <a:off x="41148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Gerade Verbindung 66">
              <a:extLst>
                <a:ext uri="{FF2B5EF4-FFF2-40B4-BE49-F238E27FC236}">
                  <a16:creationId xmlns:a16="http://schemas.microsoft.com/office/drawing/2014/main" id="{72AC5500-8468-42AA-A154-B96BE9ACC566}"/>
                </a:ext>
              </a:extLst>
            </p:cNvPr>
            <p:cNvCxnSpPr/>
            <p:nvPr userDrawn="1"/>
          </p:nvCxnSpPr>
          <p:spPr>
            <a:xfrm>
              <a:off x="42957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Gerade Verbindung 67">
              <a:extLst>
                <a:ext uri="{FF2B5EF4-FFF2-40B4-BE49-F238E27FC236}">
                  <a16:creationId xmlns:a16="http://schemas.microsoft.com/office/drawing/2014/main" id="{9F4C69DD-F1E9-4BE4-9DB9-B96C6B34D069}"/>
                </a:ext>
              </a:extLst>
            </p:cNvPr>
            <p:cNvCxnSpPr/>
            <p:nvPr userDrawn="1"/>
          </p:nvCxnSpPr>
          <p:spPr>
            <a:xfrm>
              <a:off x="42957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 Verbindung 69">
              <a:extLst>
                <a:ext uri="{FF2B5EF4-FFF2-40B4-BE49-F238E27FC236}">
                  <a16:creationId xmlns:a16="http://schemas.microsoft.com/office/drawing/2014/main" id="{7AC7776A-A973-4CF3-8B51-A908C9FBA98C}"/>
                </a:ext>
              </a:extLst>
            </p:cNvPr>
            <p:cNvCxnSpPr/>
            <p:nvPr userDrawn="1"/>
          </p:nvCxnSpPr>
          <p:spPr>
            <a:xfrm>
              <a:off x="5054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 Verbindung 70">
              <a:extLst>
                <a:ext uri="{FF2B5EF4-FFF2-40B4-BE49-F238E27FC236}">
                  <a16:creationId xmlns:a16="http://schemas.microsoft.com/office/drawing/2014/main" id="{7972B666-996E-4FCA-93A1-543D6083388F}"/>
                </a:ext>
              </a:extLst>
            </p:cNvPr>
            <p:cNvCxnSpPr/>
            <p:nvPr userDrawn="1"/>
          </p:nvCxnSpPr>
          <p:spPr>
            <a:xfrm>
              <a:off x="5054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Gerade Verbindung 72">
              <a:extLst>
                <a:ext uri="{FF2B5EF4-FFF2-40B4-BE49-F238E27FC236}">
                  <a16:creationId xmlns:a16="http://schemas.microsoft.com/office/drawing/2014/main" id="{D124AAC6-818C-4909-A52A-9C1C55CE3A0C}"/>
                </a:ext>
              </a:extLst>
            </p:cNvPr>
            <p:cNvCxnSpPr/>
            <p:nvPr userDrawn="1"/>
          </p:nvCxnSpPr>
          <p:spPr>
            <a:xfrm>
              <a:off x="52355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Gerade Verbindung 73">
              <a:extLst>
                <a:ext uri="{FF2B5EF4-FFF2-40B4-BE49-F238E27FC236}">
                  <a16:creationId xmlns:a16="http://schemas.microsoft.com/office/drawing/2014/main" id="{7F1F76A3-320E-43EB-B2B6-735DC779B8FC}"/>
                </a:ext>
              </a:extLst>
            </p:cNvPr>
            <p:cNvCxnSpPr/>
            <p:nvPr userDrawn="1"/>
          </p:nvCxnSpPr>
          <p:spPr>
            <a:xfrm>
              <a:off x="52355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 Verbindung 75">
              <a:extLst>
                <a:ext uri="{FF2B5EF4-FFF2-40B4-BE49-F238E27FC236}">
                  <a16:creationId xmlns:a16="http://schemas.microsoft.com/office/drawing/2014/main" id="{C44F0130-9F65-4D10-9457-1B4B7F532EA4}"/>
                </a:ext>
              </a:extLst>
            </p:cNvPr>
            <p:cNvCxnSpPr/>
            <p:nvPr userDrawn="1"/>
          </p:nvCxnSpPr>
          <p:spPr>
            <a:xfrm>
              <a:off x="59944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 Verbindung 76">
              <a:extLst>
                <a:ext uri="{FF2B5EF4-FFF2-40B4-BE49-F238E27FC236}">
                  <a16:creationId xmlns:a16="http://schemas.microsoft.com/office/drawing/2014/main" id="{B064E506-2F77-4120-AC43-D1BFD281E17A}"/>
                </a:ext>
              </a:extLst>
            </p:cNvPr>
            <p:cNvCxnSpPr/>
            <p:nvPr userDrawn="1"/>
          </p:nvCxnSpPr>
          <p:spPr>
            <a:xfrm>
              <a:off x="59944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Gerade Verbindung 78">
              <a:extLst>
                <a:ext uri="{FF2B5EF4-FFF2-40B4-BE49-F238E27FC236}">
                  <a16:creationId xmlns:a16="http://schemas.microsoft.com/office/drawing/2014/main" id="{6789BCA4-E813-41A6-87F4-986302AEB357}"/>
                </a:ext>
              </a:extLst>
            </p:cNvPr>
            <p:cNvCxnSpPr/>
            <p:nvPr userDrawn="1"/>
          </p:nvCxnSpPr>
          <p:spPr>
            <a:xfrm>
              <a:off x="61753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Gerade Verbindung 79">
              <a:extLst>
                <a:ext uri="{FF2B5EF4-FFF2-40B4-BE49-F238E27FC236}">
                  <a16:creationId xmlns:a16="http://schemas.microsoft.com/office/drawing/2014/main" id="{5EE21CC1-DED0-4DD3-989D-A6A69B22C004}"/>
                </a:ext>
              </a:extLst>
            </p:cNvPr>
            <p:cNvCxnSpPr/>
            <p:nvPr userDrawn="1"/>
          </p:nvCxnSpPr>
          <p:spPr>
            <a:xfrm>
              <a:off x="61753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Gerade Verbindung 81">
              <a:extLst>
                <a:ext uri="{FF2B5EF4-FFF2-40B4-BE49-F238E27FC236}">
                  <a16:creationId xmlns:a16="http://schemas.microsoft.com/office/drawing/2014/main" id="{171A9335-006B-42D4-AAE7-3173368B4023}"/>
                </a:ext>
              </a:extLst>
            </p:cNvPr>
            <p:cNvCxnSpPr/>
            <p:nvPr userDrawn="1"/>
          </p:nvCxnSpPr>
          <p:spPr>
            <a:xfrm>
              <a:off x="6934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Gerade Verbindung 82">
              <a:extLst>
                <a:ext uri="{FF2B5EF4-FFF2-40B4-BE49-F238E27FC236}">
                  <a16:creationId xmlns:a16="http://schemas.microsoft.com/office/drawing/2014/main" id="{B41B7C74-BF9F-421B-B6C7-57C2289DF7ED}"/>
                </a:ext>
              </a:extLst>
            </p:cNvPr>
            <p:cNvCxnSpPr/>
            <p:nvPr userDrawn="1"/>
          </p:nvCxnSpPr>
          <p:spPr>
            <a:xfrm>
              <a:off x="6934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Gerade Verbindung 84">
              <a:extLst>
                <a:ext uri="{FF2B5EF4-FFF2-40B4-BE49-F238E27FC236}">
                  <a16:creationId xmlns:a16="http://schemas.microsoft.com/office/drawing/2014/main" id="{EFA37079-1C53-4920-8D14-F73F9634284F}"/>
                </a:ext>
              </a:extLst>
            </p:cNvPr>
            <p:cNvCxnSpPr/>
            <p:nvPr userDrawn="1"/>
          </p:nvCxnSpPr>
          <p:spPr>
            <a:xfrm>
              <a:off x="7114826"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Gerade Verbindung 85">
              <a:extLst>
                <a:ext uri="{FF2B5EF4-FFF2-40B4-BE49-F238E27FC236}">
                  <a16:creationId xmlns:a16="http://schemas.microsoft.com/office/drawing/2014/main" id="{B6DF8B4C-734B-488E-9684-F2BD18ACA1CC}"/>
                </a:ext>
              </a:extLst>
            </p:cNvPr>
            <p:cNvCxnSpPr/>
            <p:nvPr userDrawn="1"/>
          </p:nvCxnSpPr>
          <p:spPr>
            <a:xfrm>
              <a:off x="7114826"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Gerade Verbindung 87">
              <a:extLst>
                <a:ext uri="{FF2B5EF4-FFF2-40B4-BE49-F238E27FC236}">
                  <a16:creationId xmlns:a16="http://schemas.microsoft.com/office/drawing/2014/main" id="{B9D60400-7679-4AC9-B3CF-7867105C670A}"/>
                </a:ext>
              </a:extLst>
            </p:cNvPr>
            <p:cNvCxnSpPr/>
            <p:nvPr userDrawn="1"/>
          </p:nvCxnSpPr>
          <p:spPr>
            <a:xfrm>
              <a:off x="78740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Gerade Verbindung 88">
              <a:extLst>
                <a:ext uri="{FF2B5EF4-FFF2-40B4-BE49-F238E27FC236}">
                  <a16:creationId xmlns:a16="http://schemas.microsoft.com/office/drawing/2014/main" id="{F30163F1-3EDB-46A2-96DC-25347A5BD1E5}"/>
                </a:ext>
              </a:extLst>
            </p:cNvPr>
            <p:cNvCxnSpPr/>
            <p:nvPr userDrawn="1"/>
          </p:nvCxnSpPr>
          <p:spPr>
            <a:xfrm>
              <a:off x="78740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Gerade Verbindung 90">
              <a:extLst>
                <a:ext uri="{FF2B5EF4-FFF2-40B4-BE49-F238E27FC236}">
                  <a16:creationId xmlns:a16="http://schemas.microsoft.com/office/drawing/2014/main" id="{96FBA5F0-DFE3-46F2-89AB-F33E4A234D95}"/>
                </a:ext>
              </a:extLst>
            </p:cNvPr>
            <p:cNvCxnSpPr/>
            <p:nvPr userDrawn="1"/>
          </p:nvCxnSpPr>
          <p:spPr>
            <a:xfrm>
              <a:off x="80549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Gerade Verbindung 91">
              <a:extLst>
                <a:ext uri="{FF2B5EF4-FFF2-40B4-BE49-F238E27FC236}">
                  <a16:creationId xmlns:a16="http://schemas.microsoft.com/office/drawing/2014/main" id="{166438F8-A62F-4CFB-970B-EC61739E4825}"/>
                </a:ext>
              </a:extLst>
            </p:cNvPr>
            <p:cNvCxnSpPr/>
            <p:nvPr userDrawn="1"/>
          </p:nvCxnSpPr>
          <p:spPr>
            <a:xfrm>
              <a:off x="80549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Gerade Verbindung 93">
              <a:extLst>
                <a:ext uri="{FF2B5EF4-FFF2-40B4-BE49-F238E27FC236}">
                  <a16:creationId xmlns:a16="http://schemas.microsoft.com/office/drawing/2014/main" id="{320BB23F-6880-4655-A99A-4A1BE34489EA}"/>
                </a:ext>
              </a:extLst>
            </p:cNvPr>
            <p:cNvCxnSpPr/>
            <p:nvPr userDrawn="1"/>
          </p:nvCxnSpPr>
          <p:spPr>
            <a:xfrm>
              <a:off x="88138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Gerade Verbindung 94">
              <a:extLst>
                <a:ext uri="{FF2B5EF4-FFF2-40B4-BE49-F238E27FC236}">
                  <a16:creationId xmlns:a16="http://schemas.microsoft.com/office/drawing/2014/main" id="{FD25E049-BA09-4DA7-8E7C-CCA919D7F319}"/>
                </a:ext>
              </a:extLst>
            </p:cNvPr>
            <p:cNvCxnSpPr/>
            <p:nvPr userDrawn="1"/>
          </p:nvCxnSpPr>
          <p:spPr>
            <a:xfrm>
              <a:off x="88138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Gerade Verbindung 96">
              <a:extLst>
                <a:ext uri="{FF2B5EF4-FFF2-40B4-BE49-F238E27FC236}">
                  <a16:creationId xmlns:a16="http://schemas.microsoft.com/office/drawing/2014/main" id="{AB9ADEC5-646F-48A9-9F89-61FE32A88399}"/>
                </a:ext>
              </a:extLst>
            </p:cNvPr>
            <p:cNvCxnSpPr/>
            <p:nvPr userDrawn="1"/>
          </p:nvCxnSpPr>
          <p:spPr>
            <a:xfrm>
              <a:off x="89947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Gerade Verbindung 97">
              <a:extLst>
                <a:ext uri="{FF2B5EF4-FFF2-40B4-BE49-F238E27FC236}">
                  <a16:creationId xmlns:a16="http://schemas.microsoft.com/office/drawing/2014/main" id="{57A43B6E-FFFE-4DD2-B010-7691C411330F}"/>
                </a:ext>
              </a:extLst>
            </p:cNvPr>
            <p:cNvCxnSpPr/>
            <p:nvPr userDrawn="1"/>
          </p:nvCxnSpPr>
          <p:spPr>
            <a:xfrm>
              <a:off x="89947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Gerade Verbindung 99">
              <a:extLst>
                <a:ext uri="{FF2B5EF4-FFF2-40B4-BE49-F238E27FC236}">
                  <a16:creationId xmlns:a16="http://schemas.microsoft.com/office/drawing/2014/main" id="{91B2D6AA-017B-4948-B30B-3A5A8F6217F9}"/>
                </a:ext>
              </a:extLst>
            </p:cNvPr>
            <p:cNvCxnSpPr/>
            <p:nvPr userDrawn="1"/>
          </p:nvCxnSpPr>
          <p:spPr>
            <a:xfrm>
              <a:off x="9751003"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Gerade Verbindung 100">
              <a:extLst>
                <a:ext uri="{FF2B5EF4-FFF2-40B4-BE49-F238E27FC236}">
                  <a16:creationId xmlns:a16="http://schemas.microsoft.com/office/drawing/2014/main" id="{8B5E6F71-D969-4A99-89E5-88E74F958B0A}"/>
                </a:ext>
              </a:extLst>
            </p:cNvPr>
            <p:cNvCxnSpPr/>
            <p:nvPr userDrawn="1"/>
          </p:nvCxnSpPr>
          <p:spPr>
            <a:xfrm>
              <a:off x="9751003"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Gerade Verbindung 102">
              <a:extLst>
                <a:ext uri="{FF2B5EF4-FFF2-40B4-BE49-F238E27FC236}">
                  <a16:creationId xmlns:a16="http://schemas.microsoft.com/office/drawing/2014/main" id="{A541CFAA-5F38-4609-A0B5-7B32D079A41C}"/>
                </a:ext>
              </a:extLst>
            </p:cNvPr>
            <p:cNvCxnSpPr/>
            <p:nvPr userDrawn="1"/>
          </p:nvCxnSpPr>
          <p:spPr>
            <a:xfrm>
              <a:off x="99282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Gerade Verbindung 103">
              <a:extLst>
                <a:ext uri="{FF2B5EF4-FFF2-40B4-BE49-F238E27FC236}">
                  <a16:creationId xmlns:a16="http://schemas.microsoft.com/office/drawing/2014/main" id="{F11846CB-5236-4456-B821-EC07DFD2BF47}"/>
                </a:ext>
              </a:extLst>
            </p:cNvPr>
            <p:cNvCxnSpPr/>
            <p:nvPr userDrawn="1"/>
          </p:nvCxnSpPr>
          <p:spPr>
            <a:xfrm>
              <a:off x="99282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Gerade Verbindung 105">
              <a:extLst>
                <a:ext uri="{FF2B5EF4-FFF2-40B4-BE49-F238E27FC236}">
                  <a16:creationId xmlns:a16="http://schemas.microsoft.com/office/drawing/2014/main" id="{67500360-8CC7-48EA-8DEA-D3E76F2A863A}"/>
                </a:ext>
              </a:extLst>
            </p:cNvPr>
            <p:cNvCxnSpPr/>
            <p:nvPr userDrawn="1"/>
          </p:nvCxnSpPr>
          <p:spPr>
            <a:xfrm>
              <a:off x="106902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Gerade Verbindung 106">
              <a:extLst>
                <a:ext uri="{FF2B5EF4-FFF2-40B4-BE49-F238E27FC236}">
                  <a16:creationId xmlns:a16="http://schemas.microsoft.com/office/drawing/2014/main" id="{5BA1E83F-78E0-4C6B-AF6F-3429B830FC03}"/>
                </a:ext>
              </a:extLst>
            </p:cNvPr>
            <p:cNvCxnSpPr/>
            <p:nvPr userDrawn="1"/>
          </p:nvCxnSpPr>
          <p:spPr>
            <a:xfrm>
              <a:off x="106902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Gerade Verbindung 108">
              <a:extLst>
                <a:ext uri="{FF2B5EF4-FFF2-40B4-BE49-F238E27FC236}">
                  <a16:creationId xmlns:a16="http://schemas.microsoft.com/office/drawing/2014/main" id="{DF926600-0817-474D-8CC9-96F35CA99A6C}"/>
                </a:ext>
              </a:extLst>
            </p:cNvPr>
            <p:cNvCxnSpPr/>
            <p:nvPr userDrawn="1"/>
          </p:nvCxnSpPr>
          <p:spPr>
            <a:xfrm>
              <a:off x="108680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Gerade Verbindung 109">
              <a:extLst>
                <a:ext uri="{FF2B5EF4-FFF2-40B4-BE49-F238E27FC236}">
                  <a16:creationId xmlns:a16="http://schemas.microsoft.com/office/drawing/2014/main" id="{AFC843C8-4006-457A-85BD-783C61F1CDBB}"/>
                </a:ext>
              </a:extLst>
            </p:cNvPr>
            <p:cNvCxnSpPr/>
            <p:nvPr userDrawn="1"/>
          </p:nvCxnSpPr>
          <p:spPr>
            <a:xfrm>
              <a:off x="108680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Gerade Verbindung 111">
              <a:extLst>
                <a:ext uri="{FF2B5EF4-FFF2-40B4-BE49-F238E27FC236}">
                  <a16:creationId xmlns:a16="http://schemas.microsoft.com/office/drawing/2014/main" id="{49961705-8540-497E-987C-B545A4FDD0D0}"/>
                </a:ext>
              </a:extLst>
            </p:cNvPr>
            <p:cNvCxnSpPr/>
            <p:nvPr userDrawn="1"/>
          </p:nvCxnSpPr>
          <p:spPr>
            <a:xfrm>
              <a:off x="11628438"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Gerade Verbindung 112">
              <a:extLst>
                <a:ext uri="{FF2B5EF4-FFF2-40B4-BE49-F238E27FC236}">
                  <a16:creationId xmlns:a16="http://schemas.microsoft.com/office/drawing/2014/main" id="{D374666A-201D-4158-86C9-18F89F81ED51}"/>
                </a:ext>
              </a:extLst>
            </p:cNvPr>
            <p:cNvCxnSpPr/>
            <p:nvPr userDrawn="1"/>
          </p:nvCxnSpPr>
          <p:spPr>
            <a:xfrm>
              <a:off x="11628438"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Gerade Verbindung 114">
              <a:extLst>
                <a:ext uri="{FF2B5EF4-FFF2-40B4-BE49-F238E27FC236}">
                  <a16:creationId xmlns:a16="http://schemas.microsoft.com/office/drawing/2014/main" id="{A9426618-E271-45C8-8028-B092CC6C3551}"/>
                </a:ext>
              </a:extLst>
            </p:cNvPr>
            <p:cNvCxnSpPr/>
            <p:nvPr userDrawn="1"/>
          </p:nvCxnSpPr>
          <p:spPr>
            <a:xfrm rot="5400000">
              <a:off x="-360000" y="151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 Verbindung 116">
              <a:extLst>
                <a:ext uri="{FF2B5EF4-FFF2-40B4-BE49-F238E27FC236}">
                  <a16:creationId xmlns:a16="http://schemas.microsoft.com/office/drawing/2014/main" id="{ADE4C5FA-EDC7-49C8-B2CA-5BC713C34CC8}"/>
                </a:ext>
              </a:extLst>
            </p:cNvPr>
            <p:cNvCxnSpPr/>
            <p:nvPr userDrawn="1"/>
          </p:nvCxnSpPr>
          <p:spPr>
            <a:xfrm rot="5400000">
              <a:off x="-360000" y="6084838"/>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Gerade Verbindung 117">
              <a:extLst>
                <a:ext uri="{FF2B5EF4-FFF2-40B4-BE49-F238E27FC236}">
                  <a16:creationId xmlns:a16="http://schemas.microsoft.com/office/drawing/2014/main" id="{B13B3F21-0492-4ABD-B1B8-7DE3C3E489C1}"/>
                </a:ext>
              </a:extLst>
            </p:cNvPr>
            <p:cNvCxnSpPr/>
            <p:nvPr userDrawn="1"/>
          </p:nvCxnSpPr>
          <p:spPr>
            <a:xfrm rot="5400000">
              <a:off x="12423600" y="151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Gerade Verbindung 118">
              <a:extLst>
                <a:ext uri="{FF2B5EF4-FFF2-40B4-BE49-F238E27FC236}">
                  <a16:creationId xmlns:a16="http://schemas.microsoft.com/office/drawing/2014/main" id="{2C688EE0-890C-4B9A-B0D4-58603DC20922}"/>
                </a:ext>
              </a:extLst>
            </p:cNvPr>
            <p:cNvCxnSpPr/>
            <p:nvPr userDrawn="1"/>
          </p:nvCxnSpPr>
          <p:spPr>
            <a:xfrm rot="5400000">
              <a:off x="12423600" y="6084838"/>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392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Intro Title Picture 07">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White cover"/>
          <p:cNvSpPr/>
          <p:nvPr userDrawn="1"/>
        </p:nvSpPr>
        <p:spPr bwMode="white">
          <a:xfrm>
            <a:off x="2" y="0"/>
            <a:ext cx="12169773" cy="161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Subhead"/>
          <p:cNvSpPr>
            <a:spLocks noGrp="1"/>
          </p:cNvSpPr>
          <p:nvPr>
            <p:ph type="ctrTitle" hasCustomPrompt="1"/>
          </p:nvPr>
        </p:nvSpPr>
        <p:spPr>
          <a:xfrm>
            <a:off x="540000" y="4360703"/>
            <a:ext cx="3574800" cy="360000"/>
          </a:xfrm>
        </p:spPr>
        <p:txBody>
          <a:bodyPr lIns="0" tIns="0" rIns="0" bIns="0" anchor="t" anchorCtr="0">
            <a:noAutofit/>
          </a:bodyPr>
          <a:lstStyle>
            <a:lvl1pPr algn="l">
              <a:defRPr sz="1800" b="1">
                <a:solidFill>
                  <a:schemeClr val="bg1"/>
                </a:solidFill>
              </a:defRPr>
            </a:lvl1pPr>
          </a:lstStyle>
          <a:p>
            <a:r>
              <a:rPr lang="en-US" dirty="0"/>
              <a:t>Basic version</a:t>
            </a:r>
            <a:endParaRPr lang="en-US" noProof="0" dirty="0"/>
          </a:p>
        </p:txBody>
      </p:sp>
      <p:sp>
        <p:nvSpPr>
          <p:cNvPr id="3" name="Headline"/>
          <p:cNvSpPr>
            <a:spLocks noGrp="1"/>
          </p:cNvSpPr>
          <p:nvPr>
            <p:ph type="subTitle" idx="1" hasCustomPrompt="1"/>
          </p:nvPr>
        </p:nvSpPr>
        <p:spPr bwMode="black">
          <a:xfrm>
            <a:off x="540000" y="1915073"/>
            <a:ext cx="5461200" cy="2400452"/>
          </a:xfrm>
        </p:spPr>
        <p:txBody>
          <a:bodyPr lIns="0" tIns="0" rIns="0" bIns="0" anchor="b">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Headline </a:t>
            </a:r>
            <a:br>
              <a:rPr lang="en-US" dirty="0"/>
            </a:br>
            <a:r>
              <a:rPr lang="en-US" dirty="0"/>
              <a:t>Calibri Bold 52 </a:t>
            </a:r>
            <a:r>
              <a:rPr lang="en-US" dirty="0" err="1"/>
              <a:t>pt</a:t>
            </a:r>
            <a:endParaRPr lang="en-US" dirty="0"/>
          </a:p>
        </p:txBody>
      </p:sp>
      <p:sp>
        <p:nvSpPr>
          <p:cNvPr id="22" name="Presenter"/>
          <p:cNvSpPr>
            <a:spLocks noGrp="1"/>
          </p:cNvSpPr>
          <p:nvPr>
            <p:ph type="body" sz="quarter" idx="10" hasCustomPrompt="1"/>
          </p:nvPr>
        </p:nvSpPr>
        <p:spPr>
          <a:xfrm>
            <a:off x="540000" y="5089351"/>
            <a:ext cx="3574800" cy="541015"/>
          </a:xfrm>
        </p:spPr>
        <p:txBody>
          <a:bodyPr lIns="0" tIns="0" rIns="0" bIns="0" anchor="b" anchorCtr="0">
            <a:noAutofit/>
          </a:bodyPr>
          <a:lstStyle>
            <a:lvl1pPr marL="0" indent="0">
              <a:lnSpc>
                <a:spcPct val="100000"/>
              </a:lnSpc>
              <a:spcBef>
                <a:spcPts val="0"/>
              </a:spcBef>
              <a:buNone/>
              <a:defRPr sz="1600" b="0">
                <a:solidFill>
                  <a:schemeClr val="bg1"/>
                </a:solidFill>
              </a:defRPr>
            </a:lvl1pPr>
          </a:lstStyle>
          <a:p>
            <a:r>
              <a:rPr lang="en-US" dirty="0"/>
              <a:t>Presenter Calibri 16 </a:t>
            </a:r>
            <a:r>
              <a:rPr lang="en-US" dirty="0" err="1"/>
              <a:t>pt</a:t>
            </a:r>
            <a:br>
              <a:rPr lang="en-US" dirty="0"/>
            </a:br>
            <a:r>
              <a:rPr lang="en-US" dirty="0"/>
              <a:t>English, Month 20XX</a:t>
            </a:r>
          </a:p>
        </p:txBody>
      </p:sp>
      <p:sp>
        <p:nvSpPr>
          <p:cNvPr id="5" name="Restricted"/>
          <p:cNvSpPr txBox="1"/>
          <p:nvPr userDrawn="1"/>
        </p:nvSpPr>
        <p:spPr>
          <a:xfrm>
            <a:off x="8056799" y="6519470"/>
            <a:ext cx="3571200" cy="153888"/>
          </a:xfrm>
          <a:prstGeom prst="rect">
            <a:avLst/>
          </a:prstGeom>
          <a:noFill/>
        </p:spPr>
        <p:txBody>
          <a:bodyPr wrap="square" lIns="0" tIns="0" rIns="0" bIns="0" rtlCol="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pic>
        <p:nvPicPr>
          <p:cNvPr id="11" name="Siemens Healthineers logo">
            <a:extLst>
              <a:ext uri="{FF2B5EF4-FFF2-40B4-BE49-F238E27FC236}">
                <a16:creationId xmlns:a16="http://schemas.microsoft.com/office/drawing/2014/main" id="{3E87284A-01A1-458D-9F58-125C59E2B1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43908" y="497114"/>
            <a:ext cx="2484000" cy="592209"/>
          </a:xfrm>
          <a:prstGeom prst="rect">
            <a:avLst/>
          </a:prstGeom>
        </p:spPr>
      </p:pic>
      <p:sp>
        <p:nvSpPr>
          <p:cNvPr id="12" name="Abgerundetes Rechteck 8">
            <a:extLst>
              <a:ext uri="{FF2B5EF4-FFF2-40B4-BE49-F238E27FC236}">
                <a16:creationId xmlns:a16="http://schemas.microsoft.com/office/drawing/2014/main" id="{30D7F9CD-8B83-4F18-B10F-001936C27D9A}"/>
              </a:ext>
            </a:extLst>
          </p:cNvPr>
          <p:cNvSpPr/>
          <p:nvPr userDrawn="1"/>
        </p:nvSpPr>
        <p:spPr>
          <a:xfrm>
            <a:off x="12560400" y="5407843"/>
            <a:ext cx="1800000" cy="1450157"/>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dot pulse </a:t>
            </a:r>
            <a:r>
              <a:rPr lang="en-US" sz="1100" dirty="0">
                <a:solidFill>
                  <a:schemeClr val="tx1"/>
                </a:solidFill>
                <a:latin typeface="+mn-lt"/>
              </a:rPr>
              <a:t>can be </a:t>
            </a:r>
            <a:r>
              <a:rPr lang="en-US" sz="1100" dirty="0">
                <a:solidFill>
                  <a:schemeClr val="tx1"/>
                </a:solidFill>
              </a:rPr>
              <a:t>optionally  </a:t>
            </a:r>
            <a:r>
              <a:rPr lang="en-US" sz="1100" dirty="0">
                <a:solidFill>
                  <a:schemeClr val="tx1"/>
                </a:solidFill>
                <a:latin typeface="+mn-lt"/>
              </a:rPr>
              <a:t>switched off on the master layout.</a:t>
            </a:r>
          </a:p>
          <a:p>
            <a:endParaRPr lang="en-US" sz="1100" dirty="0">
              <a:solidFill>
                <a:schemeClr val="bg1"/>
              </a:solidFill>
              <a:latin typeface="+mn-lt"/>
            </a:endParaRPr>
          </a:p>
          <a:p>
            <a:r>
              <a:rPr lang="en-US" sz="1100" dirty="0">
                <a:solidFill>
                  <a:schemeClr val="bg1"/>
                </a:solidFill>
                <a:latin typeface="+mn-lt"/>
              </a:rPr>
              <a:t>Go to View &gt; Slide Master</a:t>
            </a:r>
          </a:p>
          <a:p>
            <a:r>
              <a:rPr lang="en-US" sz="1100" dirty="0">
                <a:solidFill>
                  <a:schemeClr val="bg1"/>
                </a:solidFill>
                <a:latin typeface="+mn-lt"/>
              </a:rPr>
              <a:t>After that go to Animations &gt; Animations Pane.</a:t>
            </a:r>
          </a:p>
        </p:txBody>
      </p:sp>
      <p:pic>
        <p:nvPicPr>
          <p:cNvPr id="13" name="Dot pulse">
            <a:extLst>
              <a:ext uri="{FF2B5EF4-FFF2-40B4-BE49-F238E27FC236}">
                <a16:creationId xmlns:a16="http://schemas.microsoft.com/office/drawing/2014/main" id="{3DE39D8A-953A-47CE-98EA-F9894B293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80232" y="5999014"/>
            <a:ext cx="2826000" cy="144267"/>
          </a:xfrm>
          <a:prstGeom prst="rect">
            <a:avLst/>
          </a:prstGeom>
        </p:spPr>
      </p:pic>
      <p:grpSp>
        <p:nvGrpSpPr>
          <p:cNvPr id="10" name="Marker">
            <a:extLst>
              <a:ext uri="{FF2B5EF4-FFF2-40B4-BE49-F238E27FC236}">
                <a16:creationId xmlns:a16="http://schemas.microsoft.com/office/drawing/2014/main" id="{68B0411E-0156-4D77-8A4F-F195C8786EFF}"/>
              </a:ext>
            </a:extLst>
          </p:cNvPr>
          <p:cNvGrpSpPr/>
          <p:nvPr userDrawn="1"/>
        </p:nvGrpSpPr>
        <p:grpSpPr>
          <a:xfrm>
            <a:off x="-468000" y="-360000"/>
            <a:ext cx="12999600" cy="7578000"/>
            <a:chOff x="-468000" y="-360000"/>
            <a:chExt cx="12999600" cy="7578000"/>
          </a:xfrm>
        </p:grpSpPr>
        <p:cxnSp>
          <p:nvCxnSpPr>
            <p:cNvPr id="14" name="Gerade Verbindung 40">
              <a:extLst>
                <a:ext uri="{FF2B5EF4-FFF2-40B4-BE49-F238E27FC236}">
                  <a16:creationId xmlns:a16="http://schemas.microsoft.com/office/drawing/2014/main" id="{0E3B227B-12FC-461C-A379-638153C0D3F6}"/>
                </a:ext>
              </a:extLst>
            </p:cNvPr>
            <p:cNvCxnSpPr/>
            <p:nvPr userDrawn="1"/>
          </p:nvCxnSpPr>
          <p:spPr>
            <a:xfrm>
              <a:off x="5400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 Verbindung 42">
              <a:extLst>
                <a:ext uri="{FF2B5EF4-FFF2-40B4-BE49-F238E27FC236}">
                  <a16:creationId xmlns:a16="http://schemas.microsoft.com/office/drawing/2014/main" id="{6B10123A-0B3D-4D1B-BBB5-F4A8B6C36868}"/>
                </a:ext>
              </a:extLst>
            </p:cNvPr>
            <p:cNvCxnSpPr/>
            <p:nvPr userDrawn="1"/>
          </p:nvCxnSpPr>
          <p:spPr>
            <a:xfrm>
              <a:off x="5400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 Verbindung 45">
              <a:extLst>
                <a:ext uri="{FF2B5EF4-FFF2-40B4-BE49-F238E27FC236}">
                  <a16:creationId xmlns:a16="http://schemas.microsoft.com/office/drawing/2014/main" id="{8E812305-C6FD-42E8-8257-15BC0C5896E9}"/>
                </a:ext>
              </a:extLst>
            </p:cNvPr>
            <p:cNvCxnSpPr/>
            <p:nvPr userDrawn="1"/>
          </p:nvCxnSpPr>
          <p:spPr>
            <a:xfrm>
              <a:off x="1299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Gerade Verbindung 46">
              <a:extLst>
                <a:ext uri="{FF2B5EF4-FFF2-40B4-BE49-F238E27FC236}">
                  <a16:creationId xmlns:a16="http://schemas.microsoft.com/office/drawing/2014/main" id="{B0DA1570-50B4-4381-8989-52307D8BDDCC}"/>
                </a:ext>
              </a:extLst>
            </p:cNvPr>
            <p:cNvCxnSpPr/>
            <p:nvPr userDrawn="1"/>
          </p:nvCxnSpPr>
          <p:spPr>
            <a:xfrm>
              <a:off x="1299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Gerade Verbindung 48">
              <a:extLst>
                <a:ext uri="{FF2B5EF4-FFF2-40B4-BE49-F238E27FC236}">
                  <a16:creationId xmlns:a16="http://schemas.microsoft.com/office/drawing/2014/main" id="{1C6032EC-2012-4EEC-8011-428DE063CF22}"/>
                </a:ext>
              </a:extLst>
            </p:cNvPr>
            <p:cNvCxnSpPr/>
            <p:nvPr userDrawn="1"/>
          </p:nvCxnSpPr>
          <p:spPr>
            <a:xfrm>
              <a:off x="1479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Gerade Verbindung 49">
              <a:extLst>
                <a:ext uri="{FF2B5EF4-FFF2-40B4-BE49-F238E27FC236}">
                  <a16:creationId xmlns:a16="http://schemas.microsoft.com/office/drawing/2014/main" id="{73CC1A33-6B18-4308-B0D2-455AE164BC22}"/>
                </a:ext>
              </a:extLst>
            </p:cNvPr>
            <p:cNvCxnSpPr/>
            <p:nvPr userDrawn="1"/>
          </p:nvCxnSpPr>
          <p:spPr>
            <a:xfrm>
              <a:off x="1479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Gerade Verbindung 51">
              <a:extLst>
                <a:ext uri="{FF2B5EF4-FFF2-40B4-BE49-F238E27FC236}">
                  <a16:creationId xmlns:a16="http://schemas.microsoft.com/office/drawing/2014/main" id="{C0EC385D-EBBF-4B26-A8F2-E2A18DEFBFA9}"/>
                </a:ext>
              </a:extLst>
            </p:cNvPr>
            <p:cNvCxnSpPr/>
            <p:nvPr userDrawn="1"/>
          </p:nvCxnSpPr>
          <p:spPr>
            <a:xfrm>
              <a:off x="2239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Gerade Verbindung 52">
              <a:extLst>
                <a:ext uri="{FF2B5EF4-FFF2-40B4-BE49-F238E27FC236}">
                  <a16:creationId xmlns:a16="http://schemas.microsoft.com/office/drawing/2014/main" id="{31B680E9-FE64-4708-B159-702D0E8EA7CB}"/>
                </a:ext>
              </a:extLst>
            </p:cNvPr>
            <p:cNvCxnSpPr/>
            <p:nvPr userDrawn="1"/>
          </p:nvCxnSpPr>
          <p:spPr>
            <a:xfrm>
              <a:off x="2239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Gerade Verbindung 54">
              <a:extLst>
                <a:ext uri="{FF2B5EF4-FFF2-40B4-BE49-F238E27FC236}">
                  <a16:creationId xmlns:a16="http://schemas.microsoft.com/office/drawing/2014/main" id="{6BAE0E63-11F3-4B96-B8BE-CCCC5CFF574F}"/>
                </a:ext>
              </a:extLst>
            </p:cNvPr>
            <p:cNvCxnSpPr/>
            <p:nvPr userDrawn="1"/>
          </p:nvCxnSpPr>
          <p:spPr>
            <a:xfrm>
              <a:off x="2419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Gerade Verbindung 55">
              <a:extLst>
                <a:ext uri="{FF2B5EF4-FFF2-40B4-BE49-F238E27FC236}">
                  <a16:creationId xmlns:a16="http://schemas.microsoft.com/office/drawing/2014/main" id="{403BD5F1-7E5B-45D3-99E5-F2D927C40B8C}"/>
                </a:ext>
              </a:extLst>
            </p:cNvPr>
            <p:cNvCxnSpPr/>
            <p:nvPr userDrawn="1"/>
          </p:nvCxnSpPr>
          <p:spPr>
            <a:xfrm>
              <a:off x="2419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Gerade Verbindung 57">
              <a:extLst>
                <a:ext uri="{FF2B5EF4-FFF2-40B4-BE49-F238E27FC236}">
                  <a16:creationId xmlns:a16="http://schemas.microsoft.com/office/drawing/2014/main" id="{681BCA71-7C5B-496B-872A-CFE036826765}"/>
                </a:ext>
              </a:extLst>
            </p:cNvPr>
            <p:cNvCxnSpPr/>
            <p:nvPr userDrawn="1"/>
          </p:nvCxnSpPr>
          <p:spPr>
            <a:xfrm>
              <a:off x="31781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Gerade Verbindung 58">
              <a:extLst>
                <a:ext uri="{FF2B5EF4-FFF2-40B4-BE49-F238E27FC236}">
                  <a16:creationId xmlns:a16="http://schemas.microsoft.com/office/drawing/2014/main" id="{6E79D402-F76F-4BA4-8DB2-F28BB35826E2}"/>
                </a:ext>
              </a:extLst>
            </p:cNvPr>
            <p:cNvCxnSpPr/>
            <p:nvPr userDrawn="1"/>
          </p:nvCxnSpPr>
          <p:spPr>
            <a:xfrm>
              <a:off x="31781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Gerade Verbindung 60">
              <a:extLst>
                <a:ext uri="{FF2B5EF4-FFF2-40B4-BE49-F238E27FC236}">
                  <a16:creationId xmlns:a16="http://schemas.microsoft.com/office/drawing/2014/main" id="{4B237A1F-224C-4CD9-9361-2C6903C3EACC}"/>
                </a:ext>
              </a:extLst>
            </p:cNvPr>
            <p:cNvCxnSpPr/>
            <p:nvPr userDrawn="1"/>
          </p:nvCxnSpPr>
          <p:spPr>
            <a:xfrm>
              <a:off x="335915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Gerade Verbindung 61">
              <a:extLst>
                <a:ext uri="{FF2B5EF4-FFF2-40B4-BE49-F238E27FC236}">
                  <a16:creationId xmlns:a16="http://schemas.microsoft.com/office/drawing/2014/main" id="{74A5BA2D-7842-4119-BE64-215D24206C01}"/>
                </a:ext>
              </a:extLst>
            </p:cNvPr>
            <p:cNvCxnSpPr/>
            <p:nvPr userDrawn="1"/>
          </p:nvCxnSpPr>
          <p:spPr>
            <a:xfrm>
              <a:off x="335915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Gerade Verbindung 63">
              <a:extLst>
                <a:ext uri="{FF2B5EF4-FFF2-40B4-BE49-F238E27FC236}">
                  <a16:creationId xmlns:a16="http://schemas.microsoft.com/office/drawing/2014/main" id="{468BC54A-B587-47AA-8223-46F1A75EC3FA}"/>
                </a:ext>
              </a:extLst>
            </p:cNvPr>
            <p:cNvCxnSpPr/>
            <p:nvPr userDrawn="1"/>
          </p:nvCxnSpPr>
          <p:spPr>
            <a:xfrm>
              <a:off x="41148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Gerade Verbindung 64">
              <a:extLst>
                <a:ext uri="{FF2B5EF4-FFF2-40B4-BE49-F238E27FC236}">
                  <a16:creationId xmlns:a16="http://schemas.microsoft.com/office/drawing/2014/main" id="{8FF1C035-AF6A-4C7A-BDEC-3566DDF1547B}"/>
                </a:ext>
              </a:extLst>
            </p:cNvPr>
            <p:cNvCxnSpPr/>
            <p:nvPr userDrawn="1"/>
          </p:nvCxnSpPr>
          <p:spPr>
            <a:xfrm>
              <a:off x="41148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Gerade Verbindung 66">
              <a:extLst>
                <a:ext uri="{FF2B5EF4-FFF2-40B4-BE49-F238E27FC236}">
                  <a16:creationId xmlns:a16="http://schemas.microsoft.com/office/drawing/2014/main" id="{4CCF28D7-6429-4CD1-86D4-04D2292FFDA2}"/>
                </a:ext>
              </a:extLst>
            </p:cNvPr>
            <p:cNvCxnSpPr/>
            <p:nvPr userDrawn="1"/>
          </p:nvCxnSpPr>
          <p:spPr>
            <a:xfrm>
              <a:off x="42957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Gerade Verbindung 67">
              <a:extLst>
                <a:ext uri="{FF2B5EF4-FFF2-40B4-BE49-F238E27FC236}">
                  <a16:creationId xmlns:a16="http://schemas.microsoft.com/office/drawing/2014/main" id="{3A83058E-6FDF-434A-A934-CE30388C4111}"/>
                </a:ext>
              </a:extLst>
            </p:cNvPr>
            <p:cNvCxnSpPr/>
            <p:nvPr userDrawn="1"/>
          </p:nvCxnSpPr>
          <p:spPr>
            <a:xfrm>
              <a:off x="42957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 Verbindung 69">
              <a:extLst>
                <a:ext uri="{FF2B5EF4-FFF2-40B4-BE49-F238E27FC236}">
                  <a16:creationId xmlns:a16="http://schemas.microsoft.com/office/drawing/2014/main" id="{6061C2DC-6027-4924-934B-9E7D2611E5DC}"/>
                </a:ext>
              </a:extLst>
            </p:cNvPr>
            <p:cNvCxnSpPr/>
            <p:nvPr userDrawn="1"/>
          </p:nvCxnSpPr>
          <p:spPr>
            <a:xfrm>
              <a:off x="5054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 Verbindung 70">
              <a:extLst>
                <a:ext uri="{FF2B5EF4-FFF2-40B4-BE49-F238E27FC236}">
                  <a16:creationId xmlns:a16="http://schemas.microsoft.com/office/drawing/2014/main" id="{21B55D94-A191-46CE-8EB2-B0F299924F64}"/>
                </a:ext>
              </a:extLst>
            </p:cNvPr>
            <p:cNvCxnSpPr/>
            <p:nvPr userDrawn="1"/>
          </p:nvCxnSpPr>
          <p:spPr>
            <a:xfrm>
              <a:off x="5054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Gerade Verbindung 72">
              <a:extLst>
                <a:ext uri="{FF2B5EF4-FFF2-40B4-BE49-F238E27FC236}">
                  <a16:creationId xmlns:a16="http://schemas.microsoft.com/office/drawing/2014/main" id="{6524F6C1-0BB3-41B8-AF9E-2BA4ECFB5E12}"/>
                </a:ext>
              </a:extLst>
            </p:cNvPr>
            <p:cNvCxnSpPr/>
            <p:nvPr userDrawn="1"/>
          </p:nvCxnSpPr>
          <p:spPr>
            <a:xfrm>
              <a:off x="52355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Gerade Verbindung 73">
              <a:extLst>
                <a:ext uri="{FF2B5EF4-FFF2-40B4-BE49-F238E27FC236}">
                  <a16:creationId xmlns:a16="http://schemas.microsoft.com/office/drawing/2014/main" id="{C8981294-BC6B-4B7B-A55E-270829E65DDC}"/>
                </a:ext>
              </a:extLst>
            </p:cNvPr>
            <p:cNvCxnSpPr/>
            <p:nvPr userDrawn="1"/>
          </p:nvCxnSpPr>
          <p:spPr>
            <a:xfrm>
              <a:off x="52355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 Verbindung 75">
              <a:extLst>
                <a:ext uri="{FF2B5EF4-FFF2-40B4-BE49-F238E27FC236}">
                  <a16:creationId xmlns:a16="http://schemas.microsoft.com/office/drawing/2014/main" id="{D1E304B3-F7FF-465B-A9EF-8FA9E9119A3E}"/>
                </a:ext>
              </a:extLst>
            </p:cNvPr>
            <p:cNvCxnSpPr/>
            <p:nvPr userDrawn="1"/>
          </p:nvCxnSpPr>
          <p:spPr>
            <a:xfrm>
              <a:off x="59944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 Verbindung 76">
              <a:extLst>
                <a:ext uri="{FF2B5EF4-FFF2-40B4-BE49-F238E27FC236}">
                  <a16:creationId xmlns:a16="http://schemas.microsoft.com/office/drawing/2014/main" id="{080B5929-4857-4C60-B21C-E734486BF9E6}"/>
                </a:ext>
              </a:extLst>
            </p:cNvPr>
            <p:cNvCxnSpPr/>
            <p:nvPr userDrawn="1"/>
          </p:nvCxnSpPr>
          <p:spPr>
            <a:xfrm>
              <a:off x="59944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Gerade Verbindung 78">
              <a:extLst>
                <a:ext uri="{FF2B5EF4-FFF2-40B4-BE49-F238E27FC236}">
                  <a16:creationId xmlns:a16="http://schemas.microsoft.com/office/drawing/2014/main" id="{EFB92747-FDBA-4960-8244-41079015ED9C}"/>
                </a:ext>
              </a:extLst>
            </p:cNvPr>
            <p:cNvCxnSpPr/>
            <p:nvPr userDrawn="1"/>
          </p:nvCxnSpPr>
          <p:spPr>
            <a:xfrm>
              <a:off x="61753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Gerade Verbindung 79">
              <a:extLst>
                <a:ext uri="{FF2B5EF4-FFF2-40B4-BE49-F238E27FC236}">
                  <a16:creationId xmlns:a16="http://schemas.microsoft.com/office/drawing/2014/main" id="{E25673FE-CB4B-4D6A-876B-E84B8D9C3965}"/>
                </a:ext>
              </a:extLst>
            </p:cNvPr>
            <p:cNvCxnSpPr/>
            <p:nvPr userDrawn="1"/>
          </p:nvCxnSpPr>
          <p:spPr>
            <a:xfrm>
              <a:off x="61753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Gerade Verbindung 81">
              <a:extLst>
                <a:ext uri="{FF2B5EF4-FFF2-40B4-BE49-F238E27FC236}">
                  <a16:creationId xmlns:a16="http://schemas.microsoft.com/office/drawing/2014/main" id="{698613FD-02CC-4692-8E4B-629758754D0D}"/>
                </a:ext>
              </a:extLst>
            </p:cNvPr>
            <p:cNvCxnSpPr/>
            <p:nvPr userDrawn="1"/>
          </p:nvCxnSpPr>
          <p:spPr>
            <a:xfrm>
              <a:off x="6934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Gerade Verbindung 82">
              <a:extLst>
                <a:ext uri="{FF2B5EF4-FFF2-40B4-BE49-F238E27FC236}">
                  <a16:creationId xmlns:a16="http://schemas.microsoft.com/office/drawing/2014/main" id="{8A782BA2-8F0D-41D7-948E-DB6E2821F9B6}"/>
                </a:ext>
              </a:extLst>
            </p:cNvPr>
            <p:cNvCxnSpPr/>
            <p:nvPr userDrawn="1"/>
          </p:nvCxnSpPr>
          <p:spPr>
            <a:xfrm>
              <a:off x="6934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Gerade Verbindung 84">
              <a:extLst>
                <a:ext uri="{FF2B5EF4-FFF2-40B4-BE49-F238E27FC236}">
                  <a16:creationId xmlns:a16="http://schemas.microsoft.com/office/drawing/2014/main" id="{832596F4-BA18-4CDC-9F89-4A1F299452E0}"/>
                </a:ext>
              </a:extLst>
            </p:cNvPr>
            <p:cNvCxnSpPr/>
            <p:nvPr userDrawn="1"/>
          </p:nvCxnSpPr>
          <p:spPr>
            <a:xfrm>
              <a:off x="7114826"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Gerade Verbindung 85">
              <a:extLst>
                <a:ext uri="{FF2B5EF4-FFF2-40B4-BE49-F238E27FC236}">
                  <a16:creationId xmlns:a16="http://schemas.microsoft.com/office/drawing/2014/main" id="{24411A0C-C8CC-4A40-8C0A-C524F37940E1}"/>
                </a:ext>
              </a:extLst>
            </p:cNvPr>
            <p:cNvCxnSpPr/>
            <p:nvPr userDrawn="1"/>
          </p:nvCxnSpPr>
          <p:spPr>
            <a:xfrm>
              <a:off x="7114826"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Gerade Verbindung 87">
              <a:extLst>
                <a:ext uri="{FF2B5EF4-FFF2-40B4-BE49-F238E27FC236}">
                  <a16:creationId xmlns:a16="http://schemas.microsoft.com/office/drawing/2014/main" id="{D2E497DD-6F88-4A3B-918F-46149F6A2017}"/>
                </a:ext>
              </a:extLst>
            </p:cNvPr>
            <p:cNvCxnSpPr/>
            <p:nvPr userDrawn="1"/>
          </p:nvCxnSpPr>
          <p:spPr>
            <a:xfrm>
              <a:off x="78740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Gerade Verbindung 88">
              <a:extLst>
                <a:ext uri="{FF2B5EF4-FFF2-40B4-BE49-F238E27FC236}">
                  <a16:creationId xmlns:a16="http://schemas.microsoft.com/office/drawing/2014/main" id="{42D3E50B-5617-490B-9BDC-481481AECDF2}"/>
                </a:ext>
              </a:extLst>
            </p:cNvPr>
            <p:cNvCxnSpPr/>
            <p:nvPr userDrawn="1"/>
          </p:nvCxnSpPr>
          <p:spPr>
            <a:xfrm>
              <a:off x="78740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Gerade Verbindung 90">
              <a:extLst>
                <a:ext uri="{FF2B5EF4-FFF2-40B4-BE49-F238E27FC236}">
                  <a16:creationId xmlns:a16="http://schemas.microsoft.com/office/drawing/2014/main" id="{B356F0F7-5367-43C2-B9C1-6942B726C776}"/>
                </a:ext>
              </a:extLst>
            </p:cNvPr>
            <p:cNvCxnSpPr/>
            <p:nvPr userDrawn="1"/>
          </p:nvCxnSpPr>
          <p:spPr>
            <a:xfrm>
              <a:off x="80549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Gerade Verbindung 91">
              <a:extLst>
                <a:ext uri="{FF2B5EF4-FFF2-40B4-BE49-F238E27FC236}">
                  <a16:creationId xmlns:a16="http://schemas.microsoft.com/office/drawing/2014/main" id="{98074B00-D22B-4E0B-A71E-0DF8A7D889E0}"/>
                </a:ext>
              </a:extLst>
            </p:cNvPr>
            <p:cNvCxnSpPr/>
            <p:nvPr userDrawn="1"/>
          </p:nvCxnSpPr>
          <p:spPr>
            <a:xfrm>
              <a:off x="80549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Gerade Verbindung 93">
              <a:extLst>
                <a:ext uri="{FF2B5EF4-FFF2-40B4-BE49-F238E27FC236}">
                  <a16:creationId xmlns:a16="http://schemas.microsoft.com/office/drawing/2014/main" id="{6262660A-232A-467F-934C-66346751AFF2}"/>
                </a:ext>
              </a:extLst>
            </p:cNvPr>
            <p:cNvCxnSpPr/>
            <p:nvPr userDrawn="1"/>
          </p:nvCxnSpPr>
          <p:spPr>
            <a:xfrm>
              <a:off x="88138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Gerade Verbindung 94">
              <a:extLst>
                <a:ext uri="{FF2B5EF4-FFF2-40B4-BE49-F238E27FC236}">
                  <a16:creationId xmlns:a16="http://schemas.microsoft.com/office/drawing/2014/main" id="{EEC5C2A4-56C4-4546-BCF2-FEC59DD62946}"/>
                </a:ext>
              </a:extLst>
            </p:cNvPr>
            <p:cNvCxnSpPr/>
            <p:nvPr userDrawn="1"/>
          </p:nvCxnSpPr>
          <p:spPr>
            <a:xfrm>
              <a:off x="88138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Gerade Verbindung 96">
              <a:extLst>
                <a:ext uri="{FF2B5EF4-FFF2-40B4-BE49-F238E27FC236}">
                  <a16:creationId xmlns:a16="http://schemas.microsoft.com/office/drawing/2014/main" id="{BE297ED7-2EDF-4875-A556-D2DAB915A878}"/>
                </a:ext>
              </a:extLst>
            </p:cNvPr>
            <p:cNvCxnSpPr/>
            <p:nvPr userDrawn="1"/>
          </p:nvCxnSpPr>
          <p:spPr>
            <a:xfrm>
              <a:off x="89947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Gerade Verbindung 97">
              <a:extLst>
                <a:ext uri="{FF2B5EF4-FFF2-40B4-BE49-F238E27FC236}">
                  <a16:creationId xmlns:a16="http://schemas.microsoft.com/office/drawing/2014/main" id="{C83D3331-B822-4B47-ADF9-2D5E221DE748}"/>
                </a:ext>
              </a:extLst>
            </p:cNvPr>
            <p:cNvCxnSpPr/>
            <p:nvPr userDrawn="1"/>
          </p:nvCxnSpPr>
          <p:spPr>
            <a:xfrm>
              <a:off x="89947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Gerade Verbindung 99">
              <a:extLst>
                <a:ext uri="{FF2B5EF4-FFF2-40B4-BE49-F238E27FC236}">
                  <a16:creationId xmlns:a16="http://schemas.microsoft.com/office/drawing/2014/main" id="{895EA7DA-D6EA-49C6-B8FC-B512A84008D2}"/>
                </a:ext>
              </a:extLst>
            </p:cNvPr>
            <p:cNvCxnSpPr/>
            <p:nvPr userDrawn="1"/>
          </p:nvCxnSpPr>
          <p:spPr>
            <a:xfrm>
              <a:off x="9751003"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Gerade Verbindung 100">
              <a:extLst>
                <a:ext uri="{FF2B5EF4-FFF2-40B4-BE49-F238E27FC236}">
                  <a16:creationId xmlns:a16="http://schemas.microsoft.com/office/drawing/2014/main" id="{086B91F5-A52E-4B46-B014-EF9C88A1EE8B}"/>
                </a:ext>
              </a:extLst>
            </p:cNvPr>
            <p:cNvCxnSpPr/>
            <p:nvPr userDrawn="1"/>
          </p:nvCxnSpPr>
          <p:spPr>
            <a:xfrm>
              <a:off x="9751003"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Gerade Verbindung 102">
              <a:extLst>
                <a:ext uri="{FF2B5EF4-FFF2-40B4-BE49-F238E27FC236}">
                  <a16:creationId xmlns:a16="http://schemas.microsoft.com/office/drawing/2014/main" id="{0C978582-743B-4262-A5D9-4A296344AA9F}"/>
                </a:ext>
              </a:extLst>
            </p:cNvPr>
            <p:cNvCxnSpPr/>
            <p:nvPr userDrawn="1"/>
          </p:nvCxnSpPr>
          <p:spPr>
            <a:xfrm>
              <a:off x="99282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Gerade Verbindung 103">
              <a:extLst>
                <a:ext uri="{FF2B5EF4-FFF2-40B4-BE49-F238E27FC236}">
                  <a16:creationId xmlns:a16="http://schemas.microsoft.com/office/drawing/2014/main" id="{8B23CD3C-6143-42CE-9F68-94C4F8B402EE}"/>
                </a:ext>
              </a:extLst>
            </p:cNvPr>
            <p:cNvCxnSpPr/>
            <p:nvPr userDrawn="1"/>
          </p:nvCxnSpPr>
          <p:spPr>
            <a:xfrm>
              <a:off x="99282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Gerade Verbindung 105">
              <a:extLst>
                <a:ext uri="{FF2B5EF4-FFF2-40B4-BE49-F238E27FC236}">
                  <a16:creationId xmlns:a16="http://schemas.microsoft.com/office/drawing/2014/main" id="{EC06E41E-41B3-47BA-86C0-C4E29D55FB42}"/>
                </a:ext>
              </a:extLst>
            </p:cNvPr>
            <p:cNvCxnSpPr/>
            <p:nvPr userDrawn="1"/>
          </p:nvCxnSpPr>
          <p:spPr>
            <a:xfrm>
              <a:off x="106902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Gerade Verbindung 106">
              <a:extLst>
                <a:ext uri="{FF2B5EF4-FFF2-40B4-BE49-F238E27FC236}">
                  <a16:creationId xmlns:a16="http://schemas.microsoft.com/office/drawing/2014/main" id="{9CDDFD65-072D-45E5-8142-E4FD5B00BF16}"/>
                </a:ext>
              </a:extLst>
            </p:cNvPr>
            <p:cNvCxnSpPr/>
            <p:nvPr userDrawn="1"/>
          </p:nvCxnSpPr>
          <p:spPr>
            <a:xfrm>
              <a:off x="106902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Gerade Verbindung 108">
              <a:extLst>
                <a:ext uri="{FF2B5EF4-FFF2-40B4-BE49-F238E27FC236}">
                  <a16:creationId xmlns:a16="http://schemas.microsoft.com/office/drawing/2014/main" id="{D4E0F15A-F561-4AE1-A1A2-ADAD0FB70FED}"/>
                </a:ext>
              </a:extLst>
            </p:cNvPr>
            <p:cNvCxnSpPr/>
            <p:nvPr userDrawn="1"/>
          </p:nvCxnSpPr>
          <p:spPr>
            <a:xfrm>
              <a:off x="108680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Gerade Verbindung 109">
              <a:extLst>
                <a:ext uri="{FF2B5EF4-FFF2-40B4-BE49-F238E27FC236}">
                  <a16:creationId xmlns:a16="http://schemas.microsoft.com/office/drawing/2014/main" id="{8F664701-0AEF-4855-A1C5-25963E73F9A5}"/>
                </a:ext>
              </a:extLst>
            </p:cNvPr>
            <p:cNvCxnSpPr/>
            <p:nvPr userDrawn="1"/>
          </p:nvCxnSpPr>
          <p:spPr>
            <a:xfrm>
              <a:off x="108680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Gerade Verbindung 111">
              <a:extLst>
                <a:ext uri="{FF2B5EF4-FFF2-40B4-BE49-F238E27FC236}">
                  <a16:creationId xmlns:a16="http://schemas.microsoft.com/office/drawing/2014/main" id="{530DC477-D01E-4387-A05C-569B5250ECBE}"/>
                </a:ext>
              </a:extLst>
            </p:cNvPr>
            <p:cNvCxnSpPr/>
            <p:nvPr userDrawn="1"/>
          </p:nvCxnSpPr>
          <p:spPr>
            <a:xfrm>
              <a:off x="11628438"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Gerade Verbindung 112">
              <a:extLst>
                <a:ext uri="{FF2B5EF4-FFF2-40B4-BE49-F238E27FC236}">
                  <a16:creationId xmlns:a16="http://schemas.microsoft.com/office/drawing/2014/main" id="{7550BD99-5EBD-4CEE-9421-8F862A197E72}"/>
                </a:ext>
              </a:extLst>
            </p:cNvPr>
            <p:cNvCxnSpPr/>
            <p:nvPr userDrawn="1"/>
          </p:nvCxnSpPr>
          <p:spPr>
            <a:xfrm>
              <a:off x="11628438"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Gerade Verbindung 114">
              <a:extLst>
                <a:ext uri="{FF2B5EF4-FFF2-40B4-BE49-F238E27FC236}">
                  <a16:creationId xmlns:a16="http://schemas.microsoft.com/office/drawing/2014/main" id="{BD143DE9-72D0-493F-B542-35426961F5B4}"/>
                </a:ext>
              </a:extLst>
            </p:cNvPr>
            <p:cNvCxnSpPr/>
            <p:nvPr userDrawn="1"/>
          </p:nvCxnSpPr>
          <p:spPr>
            <a:xfrm rot="5400000">
              <a:off x="-360000" y="151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 Verbindung 116">
              <a:extLst>
                <a:ext uri="{FF2B5EF4-FFF2-40B4-BE49-F238E27FC236}">
                  <a16:creationId xmlns:a16="http://schemas.microsoft.com/office/drawing/2014/main" id="{E771D6F9-1566-4A94-BF38-BE825920BF0D}"/>
                </a:ext>
              </a:extLst>
            </p:cNvPr>
            <p:cNvCxnSpPr/>
            <p:nvPr userDrawn="1"/>
          </p:nvCxnSpPr>
          <p:spPr>
            <a:xfrm rot="5400000">
              <a:off x="-360000" y="6084838"/>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Gerade Verbindung 117">
              <a:extLst>
                <a:ext uri="{FF2B5EF4-FFF2-40B4-BE49-F238E27FC236}">
                  <a16:creationId xmlns:a16="http://schemas.microsoft.com/office/drawing/2014/main" id="{A3F2169E-FC1F-4039-B9F3-9B2B1BF21D3C}"/>
                </a:ext>
              </a:extLst>
            </p:cNvPr>
            <p:cNvCxnSpPr/>
            <p:nvPr userDrawn="1"/>
          </p:nvCxnSpPr>
          <p:spPr>
            <a:xfrm rot="5400000">
              <a:off x="12423600" y="151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Gerade Verbindung 118">
              <a:extLst>
                <a:ext uri="{FF2B5EF4-FFF2-40B4-BE49-F238E27FC236}">
                  <a16:creationId xmlns:a16="http://schemas.microsoft.com/office/drawing/2014/main" id="{1ADE38D4-6C13-4847-A69C-752F26CFF133}"/>
                </a:ext>
              </a:extLst>
            </p:cNvPr>
            <p:cNvCxnSpPr/>
            <p:nvPr userDrawn="1"/>
          </p:nvCxnSpPr>
          <p:spPr>
            <a:xfrm rot="5400000">
              <a:off x="12423600" y="6084838"/>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034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Intro Title Picture 14">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White cover"/>
          <p:cNvSpPr/>
          <p:nvPr userDrawn="1"/>
        </p:nvSpPr>
        <p:spPr bwMode="white">
          <a:xfrm>
            <a:off x="2" y="0"/>
            <a:ext cx="12169773" cy="161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Subhead"/>
          <p:cNvSpPr>
            <a:spLocks noGrp="1"/>
          </p:cNvSpPr>
          <p:nvPr>
            <p:ph type="ctrTitle" hasCustomPrompt="1"/>
          </p:nvPr>
        </p:nvSpPr>
        <p:spPr>
          <a:xfrm>
            <a:off x="540000" y="4360703"/>
            <a:ext cx="3574800" cy="360000"/>
          </a:xfrm>
        </p:spPr>
        <p:txBody>
          <a:bodyPr lIns="0" tIns="0" rIns="0" bIns="0" anchor="t" anchorCtr="0">
            <a:noAutofit/>
          </a:bodyPr>
          <a:lstStyle>
            <a:lvl1pPr algn="l">
              <a:defRPr sz="1800" b="1">
                <a:solidFill>
                  <a:schemeClr val="bg1"/>
                </a:solidFill>
              </a:defRPr>
            </a:lvl1pPr>
          </a:lstStyle>
          <a:p>
            <a:r>
              <a:rPr lang="en-US" dirty="0"/>
              <a:t>Basic version</a:t>
            </a:r>
            <a:endParaRPr lang="en-US" noProof="0" dirty="0"/>
          </a:p>
        </p:txBody>
      </p:sp>
      <p:sp>
        <p:nvSpPr>
          <p:cNvPr id="3" name="Headline"/>
          <p:cNvSpPr>
            <a:spLocks noGrp="1"/>
          </p:cNvSpPr>
          <p:nvPr>
            <p:ph type="subTitle" idx="1" hasCustomPrompt="1"/>
          </p:nvPr>
        </p:nvSpPr>
        <p:spPr bwMode="black">
          <a:xfrm>
            <a:off x="540000" y="1915073"/>
            <a:ext cx="5461200" cy="2400452"/>
          </a:xfrm>
        </p:spPr>
        <p:txBody>
          <a:bodyPr lIns="0" tIns="0" rIns="0" bIns="0" anchor="b">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Headline </a:t>
            </a:r>
            <a:br>
              <a:rPr lang="en-US" dirty="0"/>
            </a:br>
            <a:r>
              <a:rPr lang="en-US" dirty="0"/>
              <a:t>Calibri Bold 52 </a:t>
            </a:r>
            <a:r>
              <a:rPr lang="en-US" dirty="0" err="1"/>
              <a:t>pt</a:t>
            </a:r>
            <a:endParaRPr lang="en-US" dirty="0"/>
          </a:p>
        </p:txBody>
      </p:sp>
      <p:sp>
        <p:nvSpPr>
          <p:cNvPr id="22" name="Presenter"/>
          <p:cNvSpPr>
            <a:spLocks noGrp="1"/>
          </p:cNvSpPr>
          <p:nvPr>
            <p:ph type="body" sz="quarter" idx="10" hasCustomPrompt="1"/>
          </p:nvPr>
        </p:nvSpPr>
        <p:spPr>
          <a:xfrm>
            <a:off x="540000" y="5089351"/>
            <a:ext cx="3574800" cy="541015"/>
          </a:xfrm>
        </p:spPr>
        <p:txBody>
          <a:bodyPr lIns="0" tIns="0" rIns="0" bIns="0" anchor="b" anchorCtr="0">
            <a:noAutofit/>
          </a:bodyPr>
          <a:lstStyle>
            <a:lvl1pPr marL="0" indent="0">
              <a:lnSpc>
                <a:spcPct val="100000"/>
              </a:lnSpc>
              <a:spcBef>
                <a:spcPts val="0"/>
              </a:spcBef>
              <a:buNone/>
              <a:defRPr sz="1600" b="0">
                <a:solidFill>
                  <a:schemeClr val="bg1"/>
                </a:solidFill>
              </a:defRPr>
            </a:lvl1pPr>
          </a:lstStyle>
          <a:p>
            <a:r>
              <a:rPr lang="en-US" dirty="0"/>
              <a:t>Presenter Calibri 16 </a:t>
            </a:r>
            <a:r>
              <a:rPr lang="en-US" dirty="0" err="1"/>
              <a:t>pt</a:t>
            </a:r>
            <a:br>
              <a:rPr lang="en-US" dirty="0"/>
            </a:br>
            <a:r>
              <a:rPr lang="en-US" dirty="0"/>
              <a:t>English, Month 20XX</a:t>
            </a:r>
          </a:p>
        </p:txBody>
      </p:sp>
      <p:sp>
        <p:nvSpPr>
          <p:cNvPr id="5" name="Restricted"/>
          <p:cNvSpPr txBox="1"/>
          <p:nvPr userDrawn="1"/>
        </p:nvSpPr>
        <p:spPr>
          <a:xfrm>
            <a:off x="8056799" y="6519470"/>
            <a:ext cx="3571200" cy="153888"/>
          </a:xfrm>
          <a:prstGeom prst="rect">
            <a:avLst/>
          </a:prstGeom>
          <a:noFill/>
        </p:spPr>
        <p:txBody>
          <a:bodyPr wrap="square" lIns="0" tIns="0" rIns="0" bIns="0" rtlCol="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pic>
        <p:nvPicPr>
          <p:cNvPr id="11" name="Siemens Healthineers logo">
            <a:extLst>
              <a:ext uri="{FF2B5EF4-FFF2-40B4-BE49-F238E27FC236}">
                <a16:creationId xmlns:a16="http://schemas.microsoft.com/office/drawing/2014/main" id="{3E87284A-01A1-458D-9F58-125C59E2B1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43908" y="497114"/>
            <a:ext cx="2484000" cy="592209"/>
          </a:xfrm>
          <a:prstGeom prst="rect">
            <a:avLst/>
          </a:prstGeom>
        </p:spPr>
      </p:pic>
      <p:sp>
        <p:nvSpPr>
          <p:cNvPr id="12" name="Abgerundetes Rechteck 8">
            <a:extLst>
              <a:ext uri="{FF2B5EF4-FFF2-40B4-BE49-F238E27FC236}">
                <a16:creationId xmlns:a16="http://schemas.microsoft.com/office/drawing/2014/main" id="{30D7F9CD-8B83-4F18-B10F-001936C27D9A}"/>
              </a:ext>
            </a:extLst>
          </p:cNvPr>
          <p:cNvSpPr/>
          <p:nvPr userDrawn="1"/>
        </p:nvSpPr>
        <p:spPr>
          <a:xfrm>
            <a:off x="12560400" y="5407843"/>
            <a:ext cx="1800000" cy="1450157"/>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dot pulse </a:t>
            </a:r>
            <a:r>
              <a:rPr lang="en-US" sz="1100" dirty="0">
                <a:solidFill>
                  <a:schemeClr val="tx1"/>
                </a:solidFill>
                <a:latin typeface="+mn-lt"/>
              </a:rPr>
              <a:t>can be </a:t>
            </a:r>
            <a:r>
              <a:rPr lang="en-US" sz="1100" dirty="0">
                <a:solidFill>
                  <a:schemeClr val="tx1"/>
                </a:solidFill>
              </a:rPr>
              <a:t>optionally  </a:t>
            </a:r>
            <a:r>
              <a:rPr lang="en-US" sz="1100" dirty="0">
                <a:solidFill>
                  <a:schemeClr val="tx1"/>
                </a:solidFill>
                <a:latin typeface="+mn-lt"/>
              </a:rPr>
              <a:t>switched off on the master layout.</a:t>
            </a:r>
          </a:p>
          <a:p>
            <a:endParaRPr lang="en-US" sz="1100" dirty="0">
              <a:solidFill>
                <a:schemeClr val="bg1"/>
              </a:solidFill>
              <a:latin typeface="+mn-lt"/>
            </a:endParaRPr>
          </a:p>
          <a:p>
            <a:r>
              <a:rPr lang="en-US" sz="1100" dirty="0">
                <a:solidFill>
                  <a:schemeClr val="bg1"/>
                </a:solidFill>
                <a:latin typeface="+mn-lt"/>
              </a:rPr>
              <a:t>Go to View &gt; Slide Master</a:t>
            </a:r>
          </a:p>
          <a:p>
            <a:r>
              <a:rPr lang="en-US" sz="1100" dirty="0">
                <a:solidFill>
                  <a:schemeClr val="bg1"/>
                </a:solidFill>
                <a:latin typeface="+mn-lt"/>
              </a:rPr>
              <a:t>After that go to Animations &gt; Animations Pane.</a:t>
            </a:r>
          </a:p>
        </p:txBody>
      </p:sp>
      <p:pic>
        <p:nvPicPr>
          <p:cNvPr id="13" name="Dot pulse">
            <a:extLst>
              <a:ext uri="{FF2B5EF4-FFF2-40B4-BE49-F238E27FC236}">
                <a16:creationId xmlns:a16="http://schemas.microsoft.com/office/drawing/2014/main" id="{3DE39D8A-953A-47CE-98EA-F9894B293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80232" y="5999014"/>
            <a:ext cx="2826000" cy="144267"/>
          </a:xfrm>
          <a:prstGeom prst="rect">
            <a:avLst/>
          </a:prstGeom>
        </p:spPr>
      </p:pic>
      <p:grpSp>
        <p:nvGrpSpPr>
          <p:cNvPr id="10" name="Marker">
            <a:extLst>
              <a:ext uri="{FF2B5EF4-FFF2-40B4-BE49-F238E27FC236}">
                <a16:creationId xmlns:a16="http://schemas.microsoft.com/office/drawing/2014/main" id="{B6BE13DC-784A-4384-9EF0-80A911E1855A}"/>
              </a:ext>
            </a:extLst>
          </p:cNvPr>
          <p:cNvGrpSpPr/>
          <p:nvPr userDrawn="1"/>
        </p:nvGrpSpPr>
        <p:grpSpPr>
          <a:xfrm>
            <a:off x="-468000" y="-360000"/>
            <a:ext cx="12999600" cy="7578000"/>
            <a:chOff x="-468000" y="-360000"/>
            <a:chExt cx="12999600" cy="7578000"/>
          </a:xfrm>
        </p:grpSpPr>
        <p:cxnSp>
          <p:nvCxnSpPr>
            <p:cNvPr id="14" name="Gerade Verbindung 40">
              <a:extLst>
                <a:ext uri="{FF2B5EF4-FFF2-40B4-BE49-F238E27FC236}">
                  <a16:creationId xmlns:a16="http://schemas.microsoft.com/office/drawing/2014/main" id="{BD7501D2-5776-4879-82B3-FCBACCBBC26D}"/>
                </a:ext>
              </a:extLst>
            </p:cNvPr>
            <p:cNvCxnSpPr/>
            <p:nvPr userDrawn="1"/>
          </p:nvCxnSpPr>
          <p:spPr>
            <a:xfrm>
              <a:off x="5400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Gerade Verbindung 42">
              <a:extLst>
                <a:ext uri="{FF2B5EF4-FFF2-40B4-BE49-F238E27FC236}">
                  <a16:creationId xmlns:a16="http://schemas.microsoft.com/office/drawing/2014/main" id="{3BF728FC-76D4-4CC8-86BA-421C28A06CFF}"/>
                </a:ext>
              </a:extLst>
            </p:cNvPr>
            <p:cNvCxnSpPr/>
            <p:nvPr userDrawn="1"/>
          </p:nvCxnSpPr>
          <p:spPr>
            <a:xfrm>
              <a:off x="5400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Gerade Verbindung 45">
              <a:extLst>
                <a:ext uri="{FF2B5EF4-FFF2-40B4-BE49-F238E27FC236}">
                  <a16:creationId xmlns:a16="http://schemas.microsoft.com/office/drawing/2014/main" id="{0F3963A7-6C55-4DA1-935B-F263CFC6F10F}"/>
                </a:ext>
              </a:extLst>
            </p:cNvPr>
            <p:cNvCxnSpPr/>
            <p:nvPr userDrawn="1"/>
          </p:nvCxnSpPr>
          <p:spPr>
            <a:xfrm>
              <a:off x="1299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Gerade Verbindung 46">
              <a:extLst>
                <a:ext uri="{FF2B5EF4-FFF2-40B4-BE49-F238E27FC236}">
                  <a16:creationId xmlns:a16="http://schemas.microsoft.com/office/drawing/2014/main" id="{7A4ABE3E-D5F0-4FAA-AB0D-B653CB6231C0}"/>
                </a:ext>
              </a:extLst>
            </p:cNvPr>
            <p:cNvCxnSpPr/>
            <p:nvPr userDrawn="1"/>
          </p:nvCxnSpPr>
          <p:spPr>
            <a:xfrm>
              <a:off x="1299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Gerade Verbindung 48">
              <a:extLst>
                <a:ext uri="{FF2B5EF4-FFF2-40B4-BE49-F238E27FC236}">
                  <a16:creationId xmlns:a16="http://schemas.microsoft.com/office/drawing/2014/main" id="{99F53421-3851-49A5-851A-FECE1F4FA4B7}"/>
                </a:ext>
              </a:extLst>
            </p:cNvPr>
            <p:cNvCxnSpPr/>
            <p:nvPr userDrawn="1"/>
          </p:nvCxnSpPr>
          <p:spPr>
            <a:xfrm>
              <a:off x="1479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Gerade Verbindung 49">
              <a:extLst>
                <a:ext uri="{FF2B5EF4-FFF2-40B4-BE49-F238E27FC236}">
                  <a16:creationId xmlns:a16="http://schemas.microsoft.com/office/drawing/2014/main" id="{6980B5C1-BD66-4207-82DF-C97CCB42C814}"/>
                </a:ext>
              </a:extLst>
            </p:cNvPr>
            <p:cNvCxnSpPr/>
            <p:nvPr userDrawn="1"/>
          </p:nvCxnSpPr>
          <p:spPr>
            <a:xfrm>
              <a:off x="1479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Gerade Verbindung 51">
              <a:extLst>
                <a:ext uri="{FF2B5EF4-FFF2-40B4-BE49-F238E27FC236}">
                  <a16:creationId xmlns:a16="http://schemas.microsoft.com/office/drawing/2014/main" id="{F9152662-7692-4CE3-8888-4ACABF8E7821}"/>
                </a:ext>
              </a:extLst>
            </p:cNvPr>
            <p:cNvCxnSpPr/>
            <p:nvPr userDrawn="1"/>
          </p:nvCxnSpPr>
          <p:spPr>
            <a:xfrm>
              <a:off x="2239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Gerade Verbindung 52">
              <a:extLst>
                <a:ext uri="{FF2B5EF4-FFF2-40B4-BE49-F238E27FC236}">
                  <a16:creationId xmlns:a16="http://schemas.microsoft.com/office/drawing/2014/main" id="{0DB6948E-7361-4692-A15E-5BF9559372C6}"/>
                </a:ext>
              </a:extLst>
            </p:cNvPr>
            <p:cNvCxnSpPr/>
            <p:nvPr userDrawn="1"/>
          </p:nvCxnSpPr>
          <p:spPr>
            <a:xfrm>
              <a:off x="2239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Gerade Verbindung 54">
              <a:extLst>
                <a:ext uri="{FF2B5EF4-FFF2-40B4-BE49-F238E27FC236}">
                  <a16:creationId xmlns:a16="http://schemas.microsoft.com/office/drawing/2014/main" id="{89DB5A78-1C89-4927-AF1F-A3D71D126775}"/>
                </a:ext>
              </a:extLst>
            </p:cNvPr>
            <p:cNvCxnSpPr/>
            <p:nvPr userDrawn="1"/>
          </p:nvCxnSpPr>
          <p:spPr>
            <a:xfrm>
              <a:off x="2419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Gerade Verbindung 55">
              <a:extLst>
                <a:ext uri="{FF2B5EF4-FFF2-40B4-BE49-F238E27FC236}">
                  <a16:creationId xmlns:a16="http://schemas.microsoft.com/office/drawing/2014/main" id="{DDFB0EC2-BCF0-43ED-BACB-9732F1E1F708}"/>
                </a:ext>
              </a:extLst>
            </p:cNvPr>
            <p:cNvCxnSpPr/>
            <p:nvPr userDrawn="1"/>
          </p:nvCxnSpPr>
          <p:spPr>
            <a:xfrm>
              <a:off x="2419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Gerade Verbindung 57">
              <a:extLst>
                <a:ext uri="{FF2B5EF4-FFF2-40B4-BE49-F238E27FC236}">
                  <a16:creationId xmlns:a16="http://schemas.microsoft.com/office/drawing/2014/main" id="{44C283F6-89B7-4F51-B8D7-E2CA9FC7799C}"/>
                </a:ext>
              </a:extLst>
            </p:cNvPr>
            <p:cNvCxnSpPr/>
            <p:nvPr userDrawn="1"/>
          </p:nvCxnSpPr>
          <p:spPr>
            <a:xfrm>
              <a:off x="31781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Gerade Verbindung 58">
              <a:extLst>
                <a:ext uri="{FF2B5EF4-FFF2-40B4-BE49-F238E27FC236}">
                  <a16:creationId xmlns:a16="http://schemas.microsoft.com/office/drawing/2014/main" id="{E7268D89-1371-4097-9BB9-6AEE9D5B6D14}"/>
                </a:ext>
              </a:extLst>
            </p:cNvPr>
            <p:cNvCxnSpPr/>
            <p:nvPr userDrawn="1"/>
          </p:nvCxnSpPr>
          <p:spPr>
            <a:xfrm>
              <a:off x="31781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Gerade Verbindung 60">
              <a:extLst>
                <a:ext uri="{FF2B5EF4-FFF2-40B4-BE49-F238E27FC236}">
                  <a16:creationId xmlns:a16="http://schemas.microsoft.com/office/drawing/2014/main" id="{05A228A3-946B-4A22-81FD-CF7E9AE35E96}"/>
                </a:ext>
              </a:extLst>
            </p:cNvPr>
            <p:cNvCxnSpPr/>
            <p:nvPr userDrawn="1"/>
          </p:nvCxnSpPr>
          <p:spPr>
            <a:xfrm>
              <a:off x="335915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Gerade Verbindung 61">
              <a:extLst>
                <a:ext uri="{FF2B5EF4-FFF2-40B4-BE49-F238E27FC236}">
                  <a16:creationId xmlns:a16="http://schemas.microsoft.com/office/drawing/2014/main" id="{C14609CA-5846-4192-A2A7-19CD47A9E9DC}"/>
                </a:ext>
              </a:extLst>
            </p:cNvPr>
            <p:cNvCxnSpPr/>
            <p:nvPr userDrawn="1"/>
          </p:nvCxnSpPr>
          <p:spPr>
            <a:xfrm>
              <a:off x="335915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Gerade Verbindung 63">
              <a:extLst>
                <a:ext uri="{FF2B5EF4-FFF2-40B4-BE49-F238E27FC236}">
                  <a16:creationId xmlns:a16="http://schemas.microsoft.com/office/drawing/2014/main" id="{6BB0751C-2EF2-4B8C-A9FE-826975079669}"/>
                </a:ext>
              </a:extLst>
            </p:cNvPr>
            <p:cNvCxnSpPr/>
            <p:nvPr userDrawn="1"/>
          </p:nvCxnSpPr>
          <p:spPr>
            <a:xfrm>
              <a:off x="41148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Gerade Verbindung 64">
              <a:extLst>
                <a:ext uri="{FF2B5EF4-FFF2-40B4-BE49-F238E27FC236}">
                  <a16:creationId xmlns:a16="http://schemas.microsoft.com/office/drawing/2014/main" id="{DB902039-A31E-4E4E-95FF-A07508DAC225}"/>
                </a:ext>
              </a:extLst>
            </p:cNvPr>
            <p:cNvCxnSpPr/>
            <p:nvPr userDrawn="1"/>
          </p:nvCxnSpPr>
          <p:spPr>
            <a:xfrm>
              <a:off x="41148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Gerade Verbindung 66">
              <a:extLst>
                <a:ext uri="{FF2B5EF4-FFF2-40B4-BE49-F238E27FC236}">
                  <a16:creationId xmlns:a16="http://schemas.microsoft.com/office/drawing/2014/main" id="{CE042372-7860-473E-B4DD-78EC51C3FF44}"/>
                </a:ext>
              </a:extLst>
            </p:cNvPr>
            <p:cNvCxnSpPr/>
            <p:nvPr userDrawn="1"/>
          </p:nvCxnSpPr>
          <p:spPr>
            <a:xfrm>
              <a:off x="42957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Gerade Verbindung 67">
              <a:extLst>
                <a:ext uri="{FF2B5EF4-FFF2-40B4-BE49-F238E27FC236}">
                  <a16:creationId xmlns:a16="http://schemas.microsoft.com/office/drawing/2014/main" id="{B0A7F309-F7ED-49CE-B3C4-CD897DF31A6C}"/>
                </a:ext>
              </a:extLst>
            </p:cNvPr>
            <p:cNvCxnSpPr/>
            <p:nvPr userDrawn="1"/>
          </p:nvCxnSpPr>
          <p:spPr>
            <a:xfrm>
              <a:off x="42957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 Verbindung 69">
              <a:extLst>
                <a:ext uri="{FF2B5EF4-FFF2-40B4-BE49-F238E27FC236}">
                  <a16:creationId xmlns:a16="http://schemas.microsoft.com/office/drawing/2014/main" id="{5FC2364F-E5F6-45B2-94E7-855953A7750E}"/>
                </a:ext>
              </a:extLst>
            </p:cNvPr>
            <p:cNvCxnSpPr/>
            <p:nvPr userDrawn="1"/>
          </p:nvCxnSpPr>
          <p:spPr>
            <a:xfrm>
              <a:off x="5054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 Verbindung 70">
              <a:extLst>
                <a:ext uri="{FF2B5EF4-FFF2-40B4-BE49-F238E27FC236}">
                  <a16:creationId xmlns:a16="http://schemas.microsoft.com/office/drawing/2014/main" id="{4C35A6F1-A97B-465B-B1F4-22A4B6E14C82}"/>
                </a:ext>
              </a:extLst>
            </p:cNvPr>
            <p:cNvCxnSpPr/>
            <p:nvPr userDrawn="1"/>
          </p:nvCxnSpPr>
          <p:spPr>
            <a:xfrm>
              <a:off x="5054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Gerade Verbindung 72">
              <a:extLst>
                <a:ext uri="{FF2B5EF4-FFF2-40B4-BE49-F238E27FC236}">
                  <a16:creationId xmlns:a16="http://schemas.microsoft.com/office/drawing/2014/main" id="{4FE17104-69FC-44E3-8AD2-6BC1803DFEEA}"/>
                </a:ext>
              </a:extLst>
            </p:cNvPr>
            <p:cNvCxnSpPr/>
            <p:nvPr userDrawn="1"/>
          </p:nvCxnSpPr>
          <p:spPr>
            <a:xfrm>
              <a:off x="52355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Gerade Verbindung 73">
              <a:extLst>
                <a:ext uri="{FF2B5EF4-FFF2-40B4-BE49-F238E27FC236}">
                  <a16:creationId xmlns:a16="http://schemas.microsoft.com/office/drawing/2014/main" id="{CD8D0923-F7D2-493B-95AA-3D19C8E4A585}"/>
                </a:ext>
              </a:extLst>
            </p:cNvPr>
            <p:cNvCxnSpPr/>
            <p:nvPr userDrawn="1"/>
          </p:nvCxnSpPr>
          <p:spPr>
            <a:xfrm>
              <a:off x="52355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 Verbindung 75">
              <a:extLst>
                <a:ext uri="{FF2B5EF4-FFF2-40B4-BE49-F238E27FC236}">
                  <a16:creationId xmlns:a16="http://schemas.microsoft.com/office/drawing/2014/main" id="{121D474D-5195-4644-BD56-25A7FBB07433}"/>
                </a:ext>
              </a:extLst>
            </p:cNvPr>
            <p:cNvCxnSpPr/>
            <p:nvPr userDrawn="1"/>
          </p:nvCxnSpPr>
          <p:spPr>
            <a:xfrm>
              <a:off x="59944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 Verbindung 76">
              <a:extLst>
                <a:ext uri="{FF2B5EF4-FFF2-40B4-BE49-F238E27FC236}">
                  <a16:creationId xmlns:a16="http://schemas.microsoft.com/office/drawing/2014/main" id="{5814D59D-6971-4F7F-AAF6-ACB2DEEBF8F9}"/>
                </a:ext>
              </a:extLst>
            </p:cNvPr>
            <p:cNvCxnSpPr/>
            <p:nvPr userDrawn="1"/>
          </p:nvCxnSpPr>
          <p:spPr>
            <a:xfrm>
              <a:off x="59944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Gerade Verbindung 78">
              <a:extLst>
                <a:ext uri="{FF2B5EF4-FFF2-40B4-BE49-F238E27FC236}">
                  <a16:creationId xmlns:a16="http://schemas.microsoft.com/office/drawing/2014/main" id="{F867C8A3-C2A1-42C2-A2BF-2B1A0007F277}"/>
                </a:ext>
              </a:extLst>
            </p:cNvPr>
            <p:cNvCxnSpPr/>
            <p:nvPr userDrawn="1"/>
          </p:nvCxnSpPr>
          <p:spPr>
            <a:xfrm>
              <a:off x="61753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Gerade Verbindung 79">
              <a:extLst>
                <a:ext uri="{FF2B5EF4-FFF2-40B4-BE49-F238E27FC236}">
                  <a16:creationId xmlns:a16="http://schemas.microsoft.com/office/drawing/2014/main" id="{EB78D54C-D8B9-48B4-BBE5-59E6A170CEA5}"/>
                </a:ext>
              </a:extLst>
            </p:cNvPr>
            <p:cNvCxnSpPr/>
            <p:nvPr userDrawn="1"/>
          </p:nvCxnSpPr>
          <p:spPr>
            <a:xfrm>
              <a:off x="61753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Gerade Verbindung 81">
              <a:extLst>
                <a:ext uri="{FF2B5EF4-FFF2-40B4-BE49-F238E27FC236}">
                  <a16:creationId xmlns:a16="http://schemas.microsoft.com/office/drawing/2014/main" id="{F07E7671-420B-4CE3-84F7-CA4340643073}"/>
                </a:ext>
              </a:extLst>
            </p:cNvPr>
            <p:cNvCxnSpPr/>
            <p:nvPr userDrawn="1"/>
          </p:nvCxnSpPr>
          <p:spPr>
            <a:xfrm>
              <a:off x="6934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Gerade Verbindung 82">
              <a:extLst>
                <a:ext uri="{FF2B5EF4-FFF2-40B4-BE49-F238E27FC236}">
                  <a16:creationId xmlns:a16="http://schemas.microsoft.com/office/drawing/2014/main" id="{72A64E5B-35D3-48FA-94EE-B08A943894EB}"/>
                </a:ext>
              </a:extLst>
            </p:cNvPr>
            <p:cNvCxnSpPr/>
            <p:nvPr userDrawn="1"/>
          </p:nvCxnSpPr>
          <p:spPr>
            <a:xfrm>
              <a:off x="6934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Gerade Verbindung 84">
              <a:extLst>
                <a:ext uri="{FF2B5EF4-FFF2-40B4-BE49-F238E27FC236}">
                  <a16:creationId xmlns:a16="http://schemas.microsoft.com/office/drawing/2014/main" id="{2335ED4D-A1DF-4F1F-868F-CC7D4259850C}"/>
                </a:ext>
              </a:extLst>
            </p:cNvPr>
            <p:cNvCxnSpPr/>
            <p:nvPr userDrawn="1"/>
          </p:nvCxnSpPr>
          <p:spPr>
            <a:xfrm>
              <a:off x="7114826"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Gerade Verbindung 85">
              <a:extLst>
                <a:ext uri="{FF2B5EF4-FFF2-40B4-BE49-F238E27FC236}">
                  <a16:creationId xmlns:a16="http://schemas.microsoft.com/office/drawing/2014/main" id="{8BC2234D-1785-4F9D-937F-9DD6498EBCB9}"/>
                </a:ext>
              </a:extLst>
            </p:cNvPr>
            <p:cNvCxnSpPr/>
            <p:nvPr userDrawn="1"/>
          </p:nvCxnSpPr>
          <p:spPr>
            <a:xfrm>
              <a:off x="7114826"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Gerade Verbindung 87">
              <a:extLst>
                <a:ext uri="{FF2B5EF4-FFF2-40B4-BE49-F238E27FC236}">
                  <a16:creationId xmlns:a16="http://schemas.microsoft.com/office/drawing/2014/main" id="{15EC510D-D614-487D-A41E-C6637C568B54}"/>
                </a:ext>
              </a:extLst>
            </p:cNvPr>
            <p:cNvCxnSpPr/>
            <p:nvPr userDrawn="1"/>
          </p:nvCxnSpPr>
          <p:spPr>
            <a:xfrm>
              <a:off x="78740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Gerade Verbindung 88">
              <a:extLst>
                <a:ext uri="{FF2B5EF4-FFF2-40B4-BE49-F238E27FC236}">
                  <a16:creationId xmlns:a16="http://schemas.microsoft.com/office/drawing/2014/main" id="{B5C75E0A-4CCA-4582-8146-55595032B923}"/>
                </a:ext>
              </a:extLst>
            </p:cNvPr>
            <p:cNvCxnSpPr/>
            <p:nvPr userDrawn="1"/>
          </p:nvCxnSpPr>
          <p:spPr>
            <a:xfrm>
              <a:off x="78740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Gerade Verbindung 90">
              <a:extLst>
                <a:ext uri="{FF2B5EF4-FFF2-40B4-BE49-F238E27FC236}">
                  <a16:creationId xmlns:a16="http://schemas.microsoft.com/office/drawing/2014/main" id="{8D09F898-FA80-45D5-8485-EA10457317D6}"/>
                </a:ext>
              </a:extLst>
            </p:cNvPr>
            <p:cNvCxnSpPr/>
            <p:nvPr userDrawn="1"/>
          </p:nvCxnSpPr>
          <p:spPr>
            <a:xfrm>
              <a:off x="80549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Gerade Verbindung 91">
              <a:extLst>
                <a:ext uri="{FF2B5EF4-FFF2-40B4-BE49-F238E27FC236}">
                  <a16:creationId xmlns:a16="http://schemas.microsoft.com/office/drawing/2014/main" id="{9201DA14-857F-4B80-ACF4-7935BA68CAF1}"/>
                </a:ext>
              </a:extLst>
            </p:cNvPr>
            <p:cNvCxnSpPr/>
            <p:nvPr userDrawn="1"/>
          </p:nvCxnSpPr>
          <p:spPr>
            <a:xfrm>
              <a:off x="80549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Gerade Verbindung 93">
              <a:extLst>
                <a:ext uri="{FF2B5EF4-FFF2-40B4-BE49-F238E27FC236}">
                  <a16:creationId xmlns:a16="http://schemas.microsoft.com/office/drawing/2014/main" id="{3A61743C-BE6E-408B-A9C8-4BDE9325A628}"/>
                </a:ext>
              </a:extLst>
            </p:cNvPr>
            <p:cNvCxnSpPr/>
            <p:nvPr userDrawn="1"/>
          </p:nvCxnSpPr>
          <p:spPr>
            <a:xfrm>
              <a:off x="88138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Gerade Verbindung 94">
              <a:extLst>
                <a:ext uri="{FF2B5EF4-FFF2-40B4-BE49-F238E27FC236}">
                  <a16:creationId xmlns:a16="http://schemas.microsoft.com/office/drawing/2014/main" id="{CF5C273A-2174-441B-9296-333DC26819D3}"/>
                </a:ext>
              </a:extLst>
            </p:cNvPr>
            <p:cNvCxnSpPr/>
            <p:nvPr userDrawn="1"/>
          </p:nvCxnSpPr>
          <p:spPr>
            <a:xfrm>
              <a:off x="88138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Gerade Verbindung 96">
              <a:extLst>
                <a:ext uri="{FF2B5EF4-FFF2-40B4-BE49-F238E27FC236}">
                  <a16:creationId xmlns:a16="http://schemas.microsoft.com/office/drawing/2014/main" id="{795AA638-63BD-4BE0-8FCF-6778305EA579}"/>
                </a:ext>
              </a:extLst>
            </p:cNvPr>
            <p:cNvCxnSpPr/>
            <p:nvPr userDrawn="1"/>
          </p:nvCxnSpPr>
          <p:spPr>
            <a:xfrm>
              <a:off x="89947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Gerade Verbindung 97">
              <a:extLst>
                <a:ext uri="{FF2B5EF4-FFF2-40B4-BE49-F238E27FC236}">
                  <a16:creationId xmlns:a16="http://schemas.microsoft.com/office/drawing/2014/main" id="{CD6D6801-4E83-40F3-B1F7-6327BEC4C384}"/>
                </a:ext>
              </a:extLst>
            </p:cNvPr>
            <p:cNvCxnSpPr/>
            <p:nvPr userDrawn="1"/>
          </p:nvCxnSpPr>
          <p:spPr>
            <a:xfrm>
              <a:off x="89947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Gerade Verbindung 99">
              <a:extLst>
                <a:ext uri="{FF2B5EF4-FFF2-40B4-BE49-F238E27FC236}">
                  <a16:creationId xmlns:a16="http://schemas.microsoft.com/office/drawing/2014/main" id="{BA20F452-7B1E-4762-B759-7D662410CBEE}"/>
                </a:ext>
              </a:extLst>
            </p:cNvPr>
            <p:cNvCxnSpPr/>
            <p:nvPr userDrawn="1"/>
          </p:nvCxnSpPr>
          <p:spPr>
            <a:xfrm>
              <a:off x="9751003"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Gerade Verbindung 100">
              <a:extLst>
                <a:ext uri="{FF2B5EF4-FFF2-40B4-BE49-F238E27FC236}">
                  <a16:creationId xmlns:a16="http://schemas.microsoft.com/office/drawing/2014/main" id="{1E1C0C08-C54F-45E2-BB5F-C0A706391959}"/>
                </a:ext>
              </a:extLst>
            </p:cNvPr>
            <p:cNvCxnSpPr/>
            <p:nvPr userDrawn="1"/>
          </p:nvCxnSpPr>
          <p:spPr>
            <a:xfrm>
              <a:off x="9751003"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Gerade Verbindung 102">
              <a:extLst>
                <a:ext uri="{FF2B5EF4-FFF2-40B4-BE49-F238E27FC236}">
                  <a16:creationId xmlns:a16="http://schemas.microsoft.com/office/drawing/2014/main" id="{8015DCC0-30EF-45B5-885D-7503BBA3C411}"/>
                </a:ext>
              </a:extLst>
            </p:cNvPr>
            <p:cNvCxnSpPr/>
            <p:nvPr userDrawn="1"/>
          </p:nvCxnSpPr>
          <p:spPr>
            <a:xfrm>
              <a:off x="99282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Gerade Verbindung 103">
              <a:extLst>
                <a:ext uri="{FF2B5EF4-FFF2-40B4-BE49-F238E27FC236}">
                  <a16:creationId xmlns:a16="http://schemas.microsoft.com/office/drawing/2014/main" id="{F0822DAE-157D-4889-A8B5-455FD275F612}"/>
                </a:ext>
              </a:extLst>
            </p:cNvPr>
            <p:cNvCxnSpPr/>
            <p:nvPr userDrawn="1"/>
          </p:nvCxnSpPr>
          <p:spPr>
            <a:xfrm>
              <a:off x="99282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Gerade Verbindung 105">
              <a:extLst>
                <a:ext uri="{FF2B5EF4-FFF2-40B4-BE49-F238E27FC236}">
                  <a16:creationId xmlns:a16="http://schemas.microsoft.com/office/drawing/2014/main" id="{9BEAD017-450F-4FB6-87EF-5E7B10F22F2D}"/>
                </a:ext>
              </a:extLst>
            </p:cNvPr>
            <p:cNvCxnSpPr/>
            <p:nvPr userDrawn="1"/>
          </p:nvCxnSpPr>
          <p:spPr>
            <a:xfrm>
              <a:off x="106902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Gerade Verbindung 106">
              <a:extLst>
                <a:ext uri="{FF2B5EF4-FFF2-40B4-BE49-F238E27FC236}">
                  <a16:creationId xmlns:a16="http://schemas.microsoft.com/office/drawing/2014/main" id="{086D19D6-9DF7-4ECD-ACE9-F12A1471D750}"/>
                </a:ext>
              </a:extLst>
            </p:cNvPr>
            <p:cNvCxnSpPr/>
            <p:nvPr userDrawn="1"/>
          </p:nvCxnSpPr>
          <p:spPr>
            <a:xfrm>
              <a:off x="106902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Gerade Verbindung 108">
              <a:extLst>
                <a:ext uri="{FF2B5EF4-FFF2-40B4-BE49-F238E27FC236}">
                  <a16:creationId xmlns:a16="http://schemas.microsoft.com/office/drawing/2014/main" id="{0F932D9D-55C7-40BA-AC14-5D57B0D2B59B}"/>
                </a:ext>
              </a:extLst>
            </p:cNvPr>
            <p:cNvCxnSpPr/>
            <p:nvPr userDrawn="1"/>
          </p:nvCxnSpPr>
          <p:spPr>
            <a:xfrm>
              <a:off x="108680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Gerade Verbindung 109">
              <a:extLst>
                <a:ext uri="{FF2B5EF4-FFF2-40B4-BE49-F238E27FC236}">
                  <a16:creationId xmlns:a16="http://schemas.microsoft.com/office/drawing/2014/main" id="{374F519A-3E3A-4A0F-8771-E8181D8267CE}"/>
                </a:ext>
              </a:extLst>
            </p:cNvPr>
            <p:cNvCxnSpPr/>
            <p:nvPr userDrawn="1"/>
          </p:nvCxnSpPr>
          <p:spPr>
            <a:xfrm>
              <a:off x="108680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Gerade Verbindung 111">
              <a:extLst>
                <a:ext uri="{FF2B5EF4-FFF2-40B4-BE49-F238E27FC236}">
                  <a16:creationId xmlns:a16="http://schemas.microsoft.com/office/drawing/2014/main" id="{7B04FB06-CABC-46D8-9D74-C0114649F082}"/>
                </a:ext>
              </a:extLst>
            </p:cNvPr>
            <p:cNvCxnSpPr/>
            <p:nvPr userDrawn="1"/>
          </p:nvCxnSpPr>
          <p:spPr>
            <a:xfrm>
              <a:off x="11628438"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Gerade Verbindung 112">
              <a:extLst>
                <a:ext uri="{FF2B5EF4-FFF2-40B4-BE49-F238E27FC236}">
                  <a16:creationId xmlns:a16="http://schemas.microsoft.com/office/drawing/2014/main" id="{EEDCD667-E12A-4CA1-8F57-348E251EE657}"/>
                </a:ext>
              </a:extLst>
            </p:cNvPr>
            <p:cNvCxnSpPr/>
            <p:nvPr userDrawn="1"/>
          </p:nvCxnSpPr>
          <p:spPr>
            <a:xfrm>
              <a:off x="11628438"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Gerade Verbindung 114">
              <a:extLst>
                <a:ext uri="{FF2B5EF4-FFF2-40B4-BE49-F238E27FC236}">
                  <a16:creationId xmlns:a16="http://schemas.microsoft.com/office/drawing/2014/main" id="{38DB2814-68DC-47DB-AC23-2F3B838ED957}"/>
                </a:ext>
              </a:extLst>
            </p:cNvPr>
            <p:cNvCxnSpPr/>
            <p:nvPr userDrawn="1"/>
          </p:nvCxnSpPr>
          <p:spPr>
            <a:xfrm rot="5400000">
              <a:off x="-360000" y="151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 Verbindung 116">
              <a:extLst>
                <a:ext uri="{FF2B5EF4-FFF2-40B4-BE49-F238E27FC236}">
                  <a16:creationId xmlns:a16="http://schemas.microsoft.com/office/drawing/2014/main" id="{CA96748B-28AC-4C7A-960C-30B213B5E29A}"/>
                </a:ext>
              </a:extLst>
            </p:cNvPr>
            <p:cNvCxnSpPr/>
            <p:nvPr userDrawn="1"/>
          </p:nvCxnSpPr>
          <p:spPr>
            <a:xfrm rot="5400000">
              <a:off x="-360000" y="6084838"/>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Gerade Verbindung 117">
              <a:extLst>
                <a:ext uri="{FF2B5EF4-FFF2-40B4-BE49-F238E27FC236}">
                  <a16:creationId xmlns:a16="http://schemas.microsoft.com/office/drawing/2014/main" id="{EFF230EA-C1CE-4B75-B7F5-835AE90C5288}"/>
                </a:ext>
              </a:extLst>
            </p:cNvPr>
            <p:cNvCxnSpPr/>
            <p:nvPr userDrawn="1"/>
          </p:nvCxnSpPr>
          <p:spPr>
            <a:xfrm rot="5400000">
              <a:off x="12423600" y="151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Gerade Verbindung 118">
              <a:extLst>
                <a:ext uri="{FF2B5EF4-FFF2-40B4-BE49-F238E27FC236}">
                  <a16:creationId xmlns:a16="http://schemas.microsoft.com/office/drawing/2014/main" id="{66019811-38E6-4A30-A2E5-EAFAAE72736A}"/>
                </a:ext>
              </a:extLst>
            </p:cNvPr>
            <p:cNvCxnSpPr/>
            <p:nvPr userDrawn="1"/>
          </p:nvCxnSpPr>
          <p:spPr>
            <a:xfrm rot="5400000">
              <a:off x="12423600" y="6084838"/>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656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enutzerdefiniertes Layout">
    <p:bg>
      <p:bgPr>
        <a:solidFill>
          <a:schemeClr val="accent2"/>
        </a:solidFill>
        <a:effectLst/>
      </p:bgPr>
    </p:bg>
    <p:spTree>
      <p:nvGrpSpPr>
        <p:cNvPr id="1" name=""/>
        <p:cNvGrpSpPr/>
        <p:nvPr/>
      </p:nvGrpSpPr>
      <p:grpSpPr>
        <a:xfrm>
          <a:off x="0" y="0"/>
          <a:ext cx="0" cy="0"/>
          <a:chOff x="0" y="0"/>
          <a:chExt cx="0" cy="0"/>
        </a:xfrm>
      </p:grpSpPr>
      <p:pic>
        <p:nvPicPr>
          <p:cNvPr id="13" name="Grafik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60923" y="1864449"/>
            <a:ext cx="8147050" cy="4582714"/>
          </a:xfrm>
          <a:prstGeom prst="rect">
            <a:avLst/>
          </a:prstGeom>
        </p:spPr>
      </p:pic>
      <p:sp>
        <p:nvSpPr>
          <p:cNvPr id="5" name="White cover"/>
          <p:cNvSpPr/>
          <p:nvPr userDrawn="1"/>
        </p:nvSpPr>
        <p:spPr bwMode="white">
          <a:xfrm>
            <a:off x="2" y="0"/>
            <a:ext cx="12169773" cy="161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ubhead"/>
          <p:cNvSpPr>
            <a:spLocks noGrp="1"/>
          </p:cNvSpPr>
          <p:nvPr>
            <p:ph type="ctrTitle" hasCustomPrompt="1"/>
          </p:nvPr>
        </p:nvSpPr>
        <p:spPr>
          <a:xfrm>
            <a:off x="540000" y="4360703"/>
            <a:ext cx="3574800" cy="360000"/>
          </a:xfrm>
        </p:spPr>
        <p:txBody>
          <a:bodyPr lIns="0" tIns="0" rIns="0" bIns="0" anchor="t" anchorCtr="0">
            <a:noAutofit/>
          </a:bodyPr>
          <a:lstStyle>
            <a:lvl1pPr algn="l">
              <a:defRPr sz="1800" b="1">
                <a:solidFill>
                  <a:schemeClr val="bg1"/>
                </a:solidFill>
              </a:defRPr>
            </a:lvl1pPr>
          </a:lstStyle>
          <a:p>
            <a:r>
              <a:rPr lang="en-US" dirty="0"/>
              <a:t>Basic version</a:t>
            </a:r>
            <a:endParaRPr lang="en-US" noProof="0" dirty="0"/>
          </a:p>
        </p:txBody>
      </p:sp>
      <p:sp>
        <p:nvSpPr>
          <p:cNvPr id="7" name="Headline"/>
          <p:cNvSpPr>
            <a:spLocks noGrp="1"/>
          </p:cNvSpPr>
          <p:nvPr>
            <p:ph type="subTitle" idx="1" hasCustomPrompt="1"/>
          </p:nvPr>
        </p:nvSpPr>
        <p:spPr bwMode="black">
          <a:xfrm>
            <a:off x="540000" y="1915073"/>
            <a:ext cx="6394200" cy="2400452"/>
          </a:xfrm>
        </p:spPr>
        <p:txBody>
          <a:bodyPr lIns="0" tIns="0" rIns="0" bIns="0" anchor="b">
            <a:noAutofit/>
          </a:bodyPr>
          <a:lstStyle>
            <a:lvl1pPr marL="0" marR="0" indent="0" algn="l" defTabSz="914400" rtl="0" eaLnBrk="1" fontAlgn="auto" latinLnBrk="0" hangingPunct="1">
              <a:lnSpc>
                <a:spcPct val="85000"/>
              </a:lnSpc>
              <a:spcBef>
                <a:spcPts val="0"/>
              </a:spcBef>
              <a:spcAft>
                <a:spcPts val="0"/>
              </a:spcAft>
              <a:buClrTx/>
              <a:buSzTx/>
              <a:buFont typeface="Arial" panose="020B0604020202020204" pitchFamily="34" charset="0"/>
              <a:buNone/>
              <a:tabLst/>
              <a:defRPr sz="5200" b="1"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err="1"/>
              <a:t>Presentation</a:t>
            </a:r>
            <a:r>
              <a:rPr lang="de-DE" dirty="0"/>
              <a:t> title Calibri </a:t>
            </a:r>
            <a:r>
              <a:rPr lang="de-DE" dirty="0" err="1"/>
              <a:t>Bold</a:t>
            </a:r>
            <a:br>
              <a:rPr lang="de-DE" dirty="0"/>
            </a:br>
            <a:r>
              <a:rPr lang="de-DE" dirty="0" err="1"/>
              <a:t>amet</a:t>
            </a:r>
            <a:r>
              <a:rPr lang="de-DE" dirty="0"/>
              <a:t> </a:t>
            </a:r>
            <a:r>
              <a:rPr lang="de-DE" dirty="0" err="1"/>
              <a:t>consetet</a:t>
            </a:r>
            <a:endParaRPr lang="de-DE" dirty="0"/>
          </a:p>
        </p:txBody>
      </p:sp>
      <p:sp>
        <p:nvSpPr>
          <p:cNvPr id="8" name="Presenter"/>
          <p:cNvSpPr>
            <a:spLocks noGrp="1"/>
          </p:cNvSpPr>
          <p:nvPr>
            <p:ph type="body" sz="quarter" idx="10" hasCustomPrompt="1"/>
          </p:nvPr>
        </p:nvSpPr>
        <p:spPr>
          <a:xfrm>
            <a:off x="540000" y="5089351"/>
            <a:ext cx="3574800" cy="541015"/>
          </a:xfrm>
        </p:spPr>
        <p:txBody>
          <a:bodyPr lIns="0" tIns="0" rIns="0" bIns="0" anchor="b" anchorCtr="0">
            <a:noAutofit/>
          </a:bodyPr>
          <a:lstStyle>
            <a:lvl1pPr marL="0" indent="0">
              <a:lnSpc>
                <a:spcPct val="100000"/>
              </a:lnSpc>
              <a:spcBef>
                <a:spcPts val="0"/>
              </a:spcBef>
              <a:buNone/>
              <a:defRPr sz="1600" b="0">
                <a:solidFill>
                  <a:schemeClr val="bg1"/>
                </a:solidFill>
              </a:defRPr>
            </a:lvl1pPr>
          </a:lstStyle>
          <a:p>
            <a:r>
              <a:rPr lang="en-US" dirty="0"/>
              <a:t>Presenter Calibri 16 </a:t>
            </a:r>
            <a:r>
              <a:rPr lang="en-US" dirty="0" err="1"/>
              <a:t>pt</a:t>
            </a:r>
            <a:br>
              <a:rPr lang="en-US" dirty="0"/>
            </a:br>
            <a:r>
              <a:rPr lang="en-US" dirty="0"/>
              <a:t>English, Month 20XX</a:t>
            </a:r>
          </a:p>
        </p:txBody>
      </p:sp>
      <p:pic>
        <p:nvPicPr>
          <p:cNvPr id="9" name="Siemens Healthineers logo">
            <a:extLst>
              <a:ext uri="{FF2B5EF4-FFF2-40B4-BE49-F238E27FC236}">
                <a16:creationId xmlns:a16="http://schemas.microsoft.com/office/drawing/2014/main" id="{3E87284A-01A1-458D-9F58-125C59E2B1E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43908" y="497114"/>
            <a:ext cx="2484000" cy="592209"/>
          </a:xfrm>
          <a:prstGeom prst="rect">
            <a:avLst/>
          </a:prstGeom>
        </p:spPr>
      </p:pic>
      <p:sp>
        <p:nvSpPr>
          <p:cNvPr id="10" name="Abgerundetes Rechteck 8">
            <a:extLst>
              <a:ext uri="{FF2B5EF4-FFF2-40B4-BE49-F238E27FC236}">
                <a16:creationId xmlns:a16="http://schemas.microsoft.com/office/drawing/2014/main" id="{30D7F9CD-8B83-4F18-B10F-001936C27D9A}"/>
              </a:ext>
            </a:extLst>
          </p:cNvPr>
          <p:cNvSpPr/>
          <p:nvPr userDrawn="1"/>
        </p:nvSpPr>
        <p:spPr>
          <a:xfrm>
            <a:off x="12560400" y="5407843"/>
            <a:ext cx="1800000" cy="1450157"/>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dot pulse </a:t>
            </a:r>
            <a:r>
              <a:rPr lang="en-US" sz="1100" dirty="0">
                <a:solidFill>
                  <a:schemeClr val="tx1"/>
                </a:solidFill>
                <a:latin typeface="+mn-lt"/>
              </a:rPr>
              <a:t>can be </a:t>
            </a:r>
            <a:r>
              <a:rPr lang="en-US" sz="1100" dirty="0">
                <a:solidFill>
                  <a:schemeClr val="tx1"/>
                </a:solidFill>
              </a:rPr>
              <a:t>optionally  </a:t>
            </a:r>
            <a:r>
              <a:rPr lang="en-US" sz="1100" dirty="0">
                <a:solidFill>
                  <a:schemeClr val="tx1"/>
                </a:solidFill>
                <a:latin typeface="+mn-lt"/>
              </a:rPr>
              <a:t>switched off on the master layout.</a:t>
            </a:r>
          </a:p>
          <a:p>
            <a:endParaRPr lang="en-US" sz="1100" dirty="0">
              <a:solidFill>
                <a:schemeClr val="bg1"/>
              </a:solidFill>
              <a:latin typeface="+mn-lt"/>
            </a:endParaRPr>
          </a:p>
          <a:p>
            <a:r>
              <a:rPr lang="en-US" sz="1100" dirty="0">
                <a:solidFill>
                  <a:schemeClr val="bg1"/>
                </a:solidFill>
                <a:latin typeface="+mn-lt"/>
              </a:rPr>
              <a:t>Go to View &gt; Slide Master</a:t>
            </a:r>
          </a:p>
          <a:p>
            <a:r>
              <a:rPr lang="en-US" sz="1100" dirty="0">
                <a:solidFill>
                  <a:schemeClr val="bg1"/>
                </a:solidFill>
                <a:latin typeface="+mn-lt"/>
              </a:rPr>
              <a:t>After that go to Animations &gt; Animations Pane.</a:t>
            </a:r>
          </a:p>
        </p:txBody>
      </p:sp>
      <p:pic>
        <p:nvPicPr>
          <p:cNvPr id="12" name="Dot pulse">
            <a:extLst>
              <a:ext uri="{FF2B5EF4-FFF2-40B4-BE49-F238E27FC236}">
                <a16:creationId xmlns:a16="http://schemas.microsoft.com/office/drawing/2014/main" id="{83AA73CA-92FE-4AF2-955D-86323FFD941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10247" y="5773810"/>
            <a:ext cx="2826000" cy="144267"/>
          </a:xfrm>
          <a:prstGeom prst="rect">
            <a:avLst/>
          </a:prstGeom>
        </p:spPr>
      </p:pic>
      <p:sp>
        <p:nvSpPr>
          <p:cNvPr id="14" name="cdtTextBox 11 Id18"/>
          <p:cNvSpPr txBox="1"/>
          <p:nvPr userDrawn="1">
            <p:custDataLst>
              <p:tags r:id="rId1"/>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spTree>
    <p:extLst>
      <p:ext uri="{BB962C8B-B14F-4D97-AF65-F5344CB8AC3E}">
        <p14:creationId xmlns:p14="http://schemas.microsoft.com/office/powerpoint/2010/main" val="383706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line"/>
          <p:cNvSpPr>
            <a:spLocks noGrp="1"/>
          </p:cNvSpPr>
          <p:nvPr>
            <p:ph type="title"/>
          </p:nvPr>
        </p:nvSpPr>
        <p:spPr>
          <a:xfrm>
            <a:off x="540000" y="219599"/>
            <a:ext cx="9210425" cy="832913"/>
          </a:xfrm>
          <a:prstGeom prst="rect">
            <a:avLst/>
          </a:prstGeom>
        </p:spPr>
        <p:txBody>
          <a:bodyPr vert="horz" lIns="0" tIns="0" rIns="0" bIns="0" rtlCol="0" anchor="t" anchorCtr="0">
            <a:noAutofit/>
          </a:bodyPr>
          <a:lstStyle/>
          <a:p>
            <a:r>
              <a:rPr lang="en-US" noProof="0" dirty="0"/>
              <a:t>Title Calibri Bold 28 </a:t>
            </a:r>
            <a:r>
              <a:rPr lang="en-US" noProof="0" dirty="0" err="1"/>
              <a:t>pt</a:t>
            </a:r>
            <a:endParaRPr lang="en-US" noProof="0" dirty="0"/>
          </a:p>
        </p:txBody>
      </p:sp>
      <p:sp>
        <p:nvSpPr>
          <p:cNvPr id="3" name="Content"/>
          <p:cNvSpPr>
            <a:spLocks noGrp="1"/>
          </p:cNvSpPr>
          <p:nvPr>
            <p:ph type="body" idx="1"/>
          </p:nvPr>
        </p:nvSpPr>
        <p:spPr>
          <a:xfrm>
            <a:off x="540000" y="1623600"/>
            <a:ext cx="9210425" cy="4572000"/>
          </a:xfrm>
          <a:prstGeom prst="rect">
            <a:avLst/>
          </a:prstGeom>
        </p:spPr>
        <p:txBody>
          <a:bodyPr vert="horz" lIns="0" tIns="0" rIns="0" bIns="0" rtlCol="0">
            <a:noAutofit/>
          </a:bodyPr>
          <a:lstStyle/>
          <a:p>
            <a:pPr lvl="0"/>
            <a:r>
              <a:rPr lang="en-US" noProof="0" dirty="0"/>
              <a:t>Headline Calibri Bold 18 </a:t>
            </a:r>
            <a:r>
              <a:rPr lang="en-US" noProof="0" dirty="0" err="1"/>
              <a:t>pt</a:t>
            </a:r>
            <a:endParaRPr lang="en-US" noProof="0" dirty="0"/>
          </a:p>
          <a:p>
            <a:pPr lvl="1"/>
            <a:r>
              <a:rPr lang="en-US" noProof="0" dirty="0"/>
              <a:t>Text Calibri 18 </a:t>
            </a:r>
            <a:r>
              <a:rPr lang="en-US" noProof="0" dirty="0" err="1"/>
              <a:t>pt</a:t>
            </a:r>
            <a:endParaRPr lang="en-US" noProof="0" dirty="0"/>
          </a:p>
          <a:p>
            <a:pPr lvl="2"/>
            <a:r>
              <a:rPr lang="en-US" noProof="0" dirty="0"/>
              <a:t>Text Calibri 18 </a:t>
            </a:r>
            <a:r>
              <a:rPr lang="en-US" noProof="0" dirty="0" err="1"/>
              <a:t>pt</a:t>
            </a:r>
            <a:endParaRPr lang="en-US" noProof="0" dirty="0"/>
          </a:p>
          <a:p>
            <a:pPr lvl="3"/>
            <a:r>
              <a:rPr lang="en-US" noProof="0" dirty="0"/>
              <a:t>Text Calibri 18 </a:t>
            </a:r>
            <a:r>
              <a:rPr lang="en-US" noProof="0" dirty="0" err="1"/>
              <a:t>pt</a:t>
            </a:r>
            <a:endParaRPr lang="en-US" noProof="0" dirty="0"/>
          </a:p>
          <a:p>
            <a:pPr lvl="4"/>
            <a:r>
              <a:rPr lang="en-US" noProof="0" dirty="0"/>
              <a:t>Text Calibri 18 </a:t>
            </a:r>
            <a:r>
              <a:rPr lang="en-US" noProof="0" dirty="0" err="1"/>
              <a:t>pt</a:t>
            </a:r>
            <a:endParaRPr lang="en-US" noProof="0" dirty="0"/>
          </a:p>
          <a:p>
            <a:pPr lvl="5"/>
            <a:r>
              <a:rPr lang="en-US" noProof="0" dirty="0"/>
              <a:t>Text Calibri 18 </a:t>
            </a:r>
            <a:r>
              <a:rPr lang="en-US" noProof="0" dirty="0" err="1"/>
              <a:t>pt</a:t>
            </a:r>
            <a:endParaRPr lang="en-US" noProof="0" dirty="0"/>
          </a:p>
          <a:p>
            <a:pPr lvl="6"/>
            <a:r>
              <a:rPr lang="en-US" noProof="0" dirty="0"/>
              <a:t>Text Calibri 18 </a:t>
            </a:r>
            <a:r>
              <a:rPr lang="en-US" noProof="0" dirty="0" err="1"/>
              <a:t>pt</a:t>
            </a:r>
            <a:endParaRPr lang="en-US" noProof="0" dirty="0"/>
          </a:p>
          <a:p>
            <a:pPr lvl="7"/>
            <a:r>
              <a:rPr lang="en-US" noProof="0" dirty="0"/>
              <a:t>Text Calibri 18 </a:t>
            </a:r>
            <a:r>
              <a:rPr lang="en-US" noProof="0" dirty="0" err="1"/>
              <a:t>pt</a:t>
            </a:r>
            <a:endParaRPr lang="en-US" noProof="0" dirty="0"/>
          </a:p>
          <a:p>
            <a:pPr lvl="8"/>
            <a:r>
              <a:rPr lang="en-US" noProof="0" dirty="0"/>
              <a:t>Text Calibri 14 </a:t>
            </a:r>
            <a:r>
              <a:rPr lang="en-US" noProof="0" dirty="0" err="1"/>
              <a:t>pt</a:t>
            </a:r>
            <a:endParaRPr lang="en-US" noProof="0" dirty="0"/>
          </a:p>
        </p:txBody>
      </p:sp>
      <p:sp>
        <p:nvSpPr>
          <p:cNvPr id="5" name="Author"/>
          <p:cNvSpPr>
            <a:spLocks noGrp="1"/>
          </p:cNvSpPr>
          <p:nvPr>
            <p:ph type="ftr" sz="quarter" idx="3"/>
          </p:nvPr>
        </p:nvSpPr>
        <p:spPr>
          <a:xfrm>
            <a:off x="8054975" y="6340471"/>
            <a:ext cx="3259452" cy="144000"/>
          </a:xfrm>
          <a:prstGeom prst="rect">
            <a:avLst/>
          </a:prstGeom>
        </p:spPr>
        <p:txBody>
          <a:bodyPr vert="horz" lIns="0" tIns="0" rIns="0" bIns="0" rtlCol="0" anchor="t" anchorCtr="0"/>
          <a:lstStyle>
            <a:lvl1pPr algn="r">
              <a:defRPr sz="1000">
                <a:solidFill>
                  <a:schemeClr val="tx1"/>
                </a:solidFill>
              </a:defRPr>
            </a:lvl1pPr>
          </a:lstStyle>
          <a:p>
            <a:r>
              <a:rPr lang="en-US" dirty="0"/>
              <a:t>Author | Department</a:t>
            </a:r>
          </a:p>
        </p:txBody>
      </p:sp>
      <p:grpSp>
        <p:nvGrpSpPr>
          <p:cNvPr id="4" name="Marker">
            <a:extLst>
              <a:ext uri="{FF2B5EF4-FFF2-40B4-BE49-F238E27FC236}">
                <a16:creationId xmlns:a16="http://schemas.microsoft.com/office/drawing/2014/main" id="{177468D6-3548-46CA-8691-336AA6DB769A}"/>
              </a:ext>
            </a:extLst>
          </p:cNvPr>
          <p:cNvGrpSpPr/>
          <p:nvPr/>
        </p:nvGrpSpPr>
        <p:grpSpPr>
          <a:xfrm>
            <a:off x="-468000" y="-360000"/>
            <a:ext cx="12999600" cy="7578000"/>
            <a:chOff x="-468000" y="-360000"/>
            <a:chExt cx="12999600" cy="7578000"/>
          </a:xfrm>
        </p:grpSpPr>
        <p:cxnSp>
          <p:nvCxnSpPr>
            <p:cNvPr id="41" name="Gerade Verbindung 40"/>
            <p:cNvCxnSpPr/>
            <p:nvPr userDrawn="1"/>
          </p:nvCxnSpPr>
          <p:spPr>
            <a:xfrm>
              <a:off x="5400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a:xfrm>
              <a:off x="5400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a:xfrm>
              <a:off x="1299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a:xfrm>
              <a:off x="1299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a:xfrm>
              <a:off x="1479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a:xfrm>
              <a:off x="1479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a:xfrm>
              <a:off x="2239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userDrawn="1"/>
          </p:nvCxnSpPr>
          <p:spPr>
            <a:xfrm>
              <a:off x="2239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a:xfrm>
              <a:off x="2419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a:xfrm>
              <a:off x="2419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a:xfrm>
              <a:off x="31781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a:xfrm>
              <a:off x="31781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userDrawn="1"/>
          </p:nvCxnSpPr>
          <p:spPr>
            <a:xfrm>
              <a:off x="335915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userDrawn="1"/>
          </p:nvCxnSpPr>
          <p:spPr>
            <a:xfrm>
              <a:off x="335915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userDrawn="1"/>
          </p:nvCxnSpPr>
          <p:spPr>
            <a:xfrm>
              <a:off x="41148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userDrawn="1"/>
          </p:nvCxnSpPr>
          <p:spPr>
            <a:xfrm>
              <a:off x="41148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a:xfrm>
              <a:off x="42957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a:xfrm>
              <a:off x="42957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a:xfrm>
              <a:off x="50546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userDrawn="1"/>
          </p:nvCxnSpPr>
          <p:spPr>
            <a:xfrm>
              <a:off x="50546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a:xfrm>
              <a:off x="52355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a:xfrm>
              <a:off x="52355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a:xfrm>
              <a:off x="59944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a:xfrm>
              <a:off x="59944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userDrawn="1"/>
          </p:nvCxnSpPr>
          <p:spPr>
            <a:xfrm>
              <a:off x="61753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userDrawn="1"/>
          </p:nvCxnSpPr>
          <p:spPr>
            <a:xfrm>
              <a:off x="61753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a:xfrm>
              <a:off x="69342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userDrawn="1"/>
          </p:nvCxnSpPr>
          <p:spPr>
            <a:xfrm>
              <a:off x="69342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userDrawn="1"/>
          </p:nvCxnSpPr>
          <p:spPr>
            <a:xfrm>
              <a:off x="7114826"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a:xfrm>
              <a:off x="7114826"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userDrawn="1"/>
          </p:nvCxnSpPr>
          <p:spPr>
            <a:xfrm>
              <a:off x="78740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userDrawn="1"/>
          </p:nvCxnSpPr>
          <p:spPr>
            <a:xfrm>
              <a:off x="78740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userDrawn="1"/>
          </p:nvCxnSpPr>
          <p:spPr>
            <a:xfrm>
              <a:off x="80549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userDrawn="1"/>
          </p:nvCxnSpPr>
          <p:spPr>
            <a:xfrm>
              <a:off x="80549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Gerade Verbindung 93"/>
            <p:cNvCxnSpPr/>
            <p:nvPr userDrawn="1"/>
          </p:nvCxnSpPr>
          <p:spPr>
            <a:xfrm>
              <a:off x="8813800"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userDrawn="1"/>
          </p:nvCxnSpPr>
          <p:spPr>
            <a:xfrm>
              <a:off x="8813800"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userDrawn="1"/>
          </p:nvCxnSpPr>
          <p:spPr>
            <a:xfrm>
              <a:off x="899477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userDrawn="1"/>
          </p:nvCxnSpPr>
          <p:spPr>
            <a:xfrm>
              <a:off x="899477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userDrawn="1"/>
          </p:nvCxnSpPr>
          <p:spPr>
            <a:xfrm>
              <a:off x="9751003"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userDrawn="1"/>
          </p:nvCxnSpPr>
          <p:spPr>
            <a:xfrm>
              <a:off x="9751003"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userDrawn="1"/>
          </p:nvCxnSpPr>
          <p:spPr>
            <a:xfrm>
              <a:off x="99282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userDrawn="1"/>
          </p:nvCxnSpPr>
          <p:spPr>
            <a:xfrm>
              <a:off x="99282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userDrawn="1"/>
          </p:nvCxnSpPr>
          <p:spPr>
            <a:xfrm>
              <a:off x="106902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userDrawn="1"/>
          </p:nvCxnSpPr>
          <p:spPr>
            <a:xfrm>
              <a:off x="106902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userDrawn="1"/>
          </p:nvCxnSpPr>
          <p:spPr>
            <a:xfrm>
              <a:off x="10868025"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userDrawn="1"/>
          </p:nvCxnSpPr>
          <p:spPr>
            <a:xfrm>
              <a:off x="10868025"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userDrawn="1"/>
          </p:nvCxnSpPr>
          <p:spPr>
            <a:xfrm>
              <a:off x="11628438" y="-360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userDrawn="1"/>
          </p:nvCxnSpPr>
          <p:spPr>
            <a:xfrm>
              <a:off x="11628438" y="700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userDrawn="1"/>
          </p:nvCxnSpPr>
          <p:spPr>
            <a:xfrm rot="5400000">
              <a:off x="-360000" y="151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userDrawn="1"/>
          </p:nvCxnSpPr>
          <p:spPr>
            <a:xfrm rot="5400000">
              <a:off x="-360000" y="6084838"/>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userDrawn="1"/>
          </p:nvCxnSpPr>
          <p:spPr>
            <a:xfrm rot="5400000">
              <a:off x="12423600" y="1512000"/>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userDrawn="1"/>
          </p:nvCxnSpPr>
          <p:spPr>
            <a:xfrm rot="5400000">
              <a:off x="12423600" y="6084838"/>
              <a:ext cx="0" cy="21600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CBC6209-A7E2-4F1F-A86E-330817A9A8C0}"/>
              </a:ext>
            </a:extLst>
          </p:cNvPr>
          <p:cNvSpPr txBox="1"/>
          <p:nvPr/>
        </p:nvSpPr>
        <p:spPr>
          <a:xfrm>
            <a:off x="11347637" y="6340471"/>
            <a:ext cx="280800" cy="144000"/>
          </a:xfrm>
          <a:prstGeom prst="rect">
            <a:avLst/>
          </a:prstGeom>
          <a:noFill/>
        </p:spPr>
        <p:txBody>
          <a:bodyPr vert="horz" wrap="square" lIns="0" tIns="0" rIns="0" bIns="0" rtlCol="0" anchor="ctr" anchorCtr="0">
            <a:noAutofit/>
          </a:bodyPr>
          <a:lstStyle/>
          <a:p>
            <a:pPr marL="0" lvl="0" indent="0" algn="r">
              <a:lnSpc>
                <a:spcPct val="100000"/>
              </a:lnSpc>
              <a:spcBef>
                <a:spcPts val="0"/>
              </a:spcBef>
              <a:spcAft>
                <a:spcPts val="0"/>
              </a:spcAft>
            </a:pPr>
            <a:fld id="{6F82AF1F-8753-46F1-A314-2F45498EFC31}" type="slidenum">
              <a:rPr lang="de-DE" sz="1000" b="1" i="0" u="none" kern="1200" spc="0" smtClean="0">
                <a:solidFill>
                  <a:schemeClr val="tx1">
                    <a:lumMod val="100000"/>
                  </a:schemeClr>
                </a:solidFill>
                <a:latin typeface="Calibri" panose="020F0502020204030204" pitchFamily="34" charset="0"/>
              </a:rPr>
              <a:pPr marL="0" lvl="0" indent="0" algn="r">
                <a:lnSpc>
                  <a:spcPct val="100000"/>
                </a:lnSpc>
                <a:spcBef>
                  <a:spcPts val="0"/>
                </a:spcBef>
                <a:spcAft>
                  <a:spcPts val="0"/>
                </a:spcAft>
              </a:pPr>
              <a:t>‹#›</a:t>
            </a:fld>
            <a:endParaRPr lang="de-DE" sz="1000" b="1" i="0" u="none" kern="1200" spc="0" dirty="0">
              <a:solidFill>
                <a:schemeClr val="tx1">
                  <a:lumMod val="100000"/>
                </a:schemeClr>
              </a:solidFill>
              <a:latin typeface="Calibri" panose="020F0502020204030204" pitchFamily="34" charset="0"/>
            </a:endParaRPr>
          </a:p>
        </p:txBody>
      </p:sp>
      <p:sp>
        <p:nvSpPr>
          <p:cNvPr id="69" name="cdtTextBox 11 Id18"/>
          <p:cNvSpPr txBox="1"/>
          <p:nvPr>
            <p:custDataLst>
              <p:tags r:id="rId34"/>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tx1"/>
                </a:solidFill>
                <a:cs typeface="Arial" panose="020B0604020202020204" pitchFamily="34" charset="0"/>
              </a:rPr>
              <a:t>Unrestricted © Siemens </a:t>
            </a:r>
            <a:r>
              <a:rPr lang="en-US" sz="1000" kern="0" dirty="0" err="1">
                <a:solidFill>
                  <a:schemeClr val="tx1"/>
                </a:solidFill>
                <a:cs typeface="Arial" panose="020B0604020202020204" pitchFamily="34" charset="0"/>
              </a:rPr>
              <a:t>Healthineers</a:t>
            </a:r>
            <a:r>
              <a:rPr lang="en-US" sz="1000" kern="0" dirty="0">
                <a:solidFill>
                  <a:schemeClr val="tx1"/>
                </a:solidFill>
                <a:cs typeface="Arial" panose="020B0604020202020204" pitchFamily="34" charset="0"/>
              </a:rPr>
              <a:t> 2021</a:t>
            </a:r>
          </a:p>
        </p:txBody>
      </p:sp>
    </p:spTree>
    <p:extLst>
      <p:ext uri="{BB962C8B-B14F-4D97-AF65-F5344CB8AC3E}">
        <p14:creationId xmlns:p14="http://schemas.microsoft.com/office/powerpoint/2010/main" val="2632197040"/>
      </p:ext>
    </p:extLst>
  </p:cSld>
  <p:clrMap bg1="lt1" tx1="dk1" bg2="lt2" tx2="dk2" accent1="accent1" accent2="accent2" accent3="accent3" accent4="accent4" accent5="accent5" accent6="accent6" hlink="hlink" folHlink="folHlink"/>
  <p:sldLayoutIdLst>
    <p:sldLayoutId id="2147483684" r:id="rId1"/>
    <p:sldLayoutId id="2147483733" r:id="rId2"/>
    <p:sldLayoutId id="2147483734" r:id="rId3"/>
    <p:sldLayoutId id="2147483735" r:id="rId4"/>
    <p:sldLayoutId id="2147483756" r:id="rId5"/>
    <p:sldLayoutId id="2147483757" r:id="rId6"/>
    <p:sldLayoutId id="2147483758" r:id="rId7"/>
    <p:sldLayoutId id="2147483759" r:id="rId8"/>
    <p:sldLayoutId id="2147483738" r:id="rId9"/>
    <p:sldLayoutId id="2147483715" r:id="rId10"/>
    <p:sldLayoutId id="2147483717" r:id="rId11"/>
    <p:sldLayoutId id="2147483729" r:id="rId12"/>
    <p:sldLayoutId id="2147483718" r:id="rId13"/>
    <p:sldLayoutId id="2147483736" r:id="rId14"/>
    <p:sldLayoutId id="2147483737" r:id="rId15"/>
    <p:sldLayoutId id="2147483716" r:id="rId16"/>
    <p:sldLayoutId id="2147483725" r:id="rId17"/>
    <p:sldLayoutId id="2147483724" r:id="rId18"/>
    <p:sldLayoutId id="2147483698" r:id="rId19"/>
    <p:sldLayoutId id="2147483723" r:id="rId20"/>
    <p:sldLayoutId id="2147483721" r:id="rId21"/>
    <p:sldLayoutId id="2147483706" r:id="rId22"/>
    <p:sldLayoutId id="2147483730" r:id="rId23"/>
    <p:sldLayoutId id="2147483692" r:id="rId24"/>
    <p:sldLayoutId id="2147483719" r:id="rId25"/>
    <p:sldLayoutId id="2147483731" r:id="rId26"/>
    <p:sldLayoutId id="2147483727" r:id="rId27"/>
    <p:sldLayoutId id="2147483710" r:id="rId28"/>
    <p:sldLayoutId id="2147483712" r:id="rId29"/>
    <p:sldLayoutId id="2147483702" r:id="rId30"/>
    <p:sldLayoutId id="2147483732" r:id="rId31"/>
    <p:sldLayoutId id="2147483726" r:id="rId32"/>
  </p:sldLayoutIdLst>
  <p:hf hdr="0" dt="0"/>
  <p:txStyles>
    <p:titleStyle>
      <a:lvl1pPr algn="l" defTabSz="914400" rtl="0" eaLnBrk="1" latinLnBrk="1" hangingPunct="1">
        <a:spcBef>
          <a:spcPct val="0"/>
        </a:spcBef>
        <a:buNone/>
        <a:defRPr sz="2800" b="1" kern="1200">
          <a:solidFill>
            <a:schemeClr val="bg2"/>
          </a:solidFill>
          <a:latin typeface="+mj-lt"/>
          <a:ea typeface="+mj-ea"/>
          <a:cs typeface="+mj-cs"/>
        </a:defRPr>
      </a:lvl1pPr>
    </p:titleStyle>
    <p:bodyStyle>
      <a:lvl1pPr marL="0" indent="0" algn="l" defTabSz="914400" rtl="0" eaLnBrk="1" latinLnBrk="1" hangingPunct="1">
        <a:lnSpc>
          <a:spcPct val="100000"/>
        </a:lnSpc>
        <a:spcBef>
          <a:spcPts val="0"/>
        </a:spcBef>
        <a:buFont typeface="Arial" panose="020B0604020202020204" pitchFamily="34" charset="0"/>
        <a:buNone/>
        <a:defRPr sz="1800" b="1" kern="1200">
          <a:solidFill>
            <a:schemeClr val="tx1"/>
          </a:solidFill>
          <a:latin typeface="+mn-lt"/>
          <a:ea typeface="+mn-ea"/>
          <a:cs typeface="+mn-cs"/>
        </a:defRPr>
      </a:lvl1pPr>
      <a:lvl2pPr marL="0" indent="0" algn="l" defTabSz="914400" rtl="0" eaLnBrk="1" latinLnBrk="1" hangingPunct="1">
        <a:lnSpc>
          <a:spcPct val="100000"/>
        </a:lnSpc>
        <a:spcBef>
          <a:spcPts val="0"/>
        </a:spcBef>
        <a:buClr>
          <a:schemeClr val="bg2"/>
        </a:buClr>
        <a:buFont typeface="Arial" panose="020B0604020202020204" pitchFamily="34" charset="0"/>
        <a:buNone/>
        <a:defRPr sz="1800" kern="1200">
          <a:solidFill>
            <a:schemeClr val="tx1"/>
          </a:solidFill>
          <a:latin typeface="+mn-lt"/>
          <a:ea typeface="+mn-ea"/>
          <a:cs typeface="+mn-cs"/>
        </a:defRPr>
      </a:lvl2pPr>
      <a:lvl3pPr marL="228600" indent="-228600" algn="l" defTabSz="914400" rtl="0" eaLnBrk="1" latinLnBrk="1" hangingPunct="1">
        <a:lnSpc>
          <a:spcPct val="100000"/>
        </a:lnSpc>
        <a:spcBef>
          <a:spcPts val="0"/>
        </a:spcBef>
        <a:buClr>
          <a:schemeClr val="tx1"/>
        </a:buClr>
        <a:buFont typeface="Arial" panose="020B0604020202020204" pitchFamily="34" charset="0"/>
        <a:buChar char="•"/>
        <a:defRPr sz="1800" kern="1200">
          <a:solidFill>
            <a:schemeClr val="tx1"/>
          </a:solidFill>
          <a:latin typeface="+mn-lt"/>
          <a:ea typeface="+mn-ea"/>
          <a:cs typeface="+mn-cs"/>
        </a:defRPr>
      </a:lvl3pPr>
      <a:lvl4pPr marL="457200" indent="-228600" algn="l" defTabSz="914400" rtl="0" eaLnBrk="1" latinLnBrk="1"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1"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5pPr>
      <a:lvl6pPr marL="914400" marR="0" indent="-2286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sz="1800" kern="1200">
          <a:solidFill>
            <a:schemeClr val="tx1"/>
          </a:solidFill>
          <a:latin typeface="+mn-lt"/>
          <a:ea typeface="+mn-ea"/>
          <a:cs typeface="+mn-cs"/>
        </a:defRPr>
      </a:lvl6pPr>
      <a:lvl7pPr marL="1143000" indent="-228600" algn="l" defTabSz="914400" rtl="0" eaLnBrk="1" latinLnBrk="1" hangingPunct="1">
        <a:spcBef>
          <a:spcPts val="0"/>
        </a:spcBef>
        <a:buFont typeface="Arial" panose="020B0604020202020204" pitchFamily="34" charset="0"/>
        <a:buChar char="•"/>
        <a:defRPr sz="1800" kern="1200">
          <a:solidFill>
            <a:schemeClr val="tx1"/>
          </a:solidFill>
          <a:latin typeface="+mn-lt"/>
          <a:ea typeface="+mn-ea"/>
          <a:cs typeface="+mn-cs"/>
        </a:defRPr>
      </a:lvl7pPr>
      <a:lvl8pPr marL="1371600" marR="0" indent="-2286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sz="1800" kern="1200">
          <a:solidFill>
            <a:schemeClr val="tx1"/>
          </a:solidFill>
          <a:latin typeface="+mn-lt"/>
          <a:ea typeface="+mn-ea"/>
          <a:cs typeface="+mn-cs"/>
        </a:defRPr>
      </a:lvl8pPr>
      <a:lvl9pPr marL="0" indent="0" algn="l" defTabSz="914400" rtl="0" eaLnBrk="1" latinLnBrk="1" hangingPunct="1">
        <a:spcBef>
          <a:spcPts val="1600"/>
        </a:spcBef>
        <a:buFontTx/>
        <a:buNone/>
        <a:defRPr sz="1400" kern="1200">
          <a:solidFill>
            <a:schemeClr val="tx1"/>
          </a:solidFill>
          <a:latin typeface="+mn-lt"/>
          <a:ea typeface="+mn-ea"/>
          <a:cs typeface="+mn-cs"/>
        </a:defRPr>
      </a:lvl9pPr>
    </p:bodyStyle>
    <p:otherStyle>
      <a:defPPr>
        <a:defRPr lang="de-DE"/>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0" userDrawn="1">
          <p15:clr>
            <a:srgbClr val="F26B43"/>
          </p15:clr>
        </p15:guide>
        <p15:guide id="2" pos="819" userDrawn="1">
          <p15:clr>
            <a:srgbClr val="F26B43"/>
          </p15:clr>
        </p15:guide>
        <p15:guide id="3" pos="930" userDrawn="1">
          <p15:clr>
            <a:srgbClr val="F26B43"/>
          </p15:clr>
        </p15:guide>
        <p15:guide id="4" pos="1410" userDrawn="1">
          <p15:clr>
            <a:srgbClr val="F26B43"/>
          </p15:clr>
        </p15:guide>
        <p15:guide id="5" pos="1524" userDrawn="1">
          <p15:clr>
            <a:srgbClr val="F26B43"/>
          </p15:clr>
        </p15:guide>
        <p15:guide id="6" pos="2003" userDrawn="1">
          <p15:clr>
            <a:srgbClr val="F26B43"/>
          </p15:clr>
        </p15:guide>
        <p15:guide id="7" pos="2117" userDrawn="1">
          <p15:clr>
            <a:srgbClr val="F26B43"/>
          </p15:clr>
        </p15:guide>
        <p15:guide id="8" pos="2592" userDrawn="1">
          <p15:clr>
            <a:srgbClr val="F26B43"/>
          </p15:clr>
        </p15:guide>
        <p15:guide id="9" pos="2705" userDrawn="1">
          <p15:clr>
            <a:srgbClr val="F26B43"/>
          </p15:clr>
        </p15:guide>
        <p15:guide id="10" pos="3185" userDrawn="1">
          <p15:clr>
            <a:srgbClr val="F26B43"/>
          </p15:clr>
        </p15:guide>
        <p15:guide id="11" pos="3299" userDrawn="1">
          <p15:clr>
            <a:srgbClr val="F26B43"/>
          </p15:clr>
        </p15:guide>
        <p15:guide id="12" pos="3776" userDrawn="1">
          <p15:clr>
            <a:srgbClr val="F26B43"/>
          </p15:clr>
        </p15:guide>
        <p15:guide id="13" pos="3890" userDrawn="1">
          <p15:clr>
            <a:srgbClr val="F26B43"/>
          </p15:clr>
        </p15:guide>
        <p15:guide id="14" pos="4368" userDrawn="1">
          <p15:clr>
            <a:srgbClr val="F26B43"/>
          </p15:clr>
        </p15:guide>
        <p15:guide id="15" pos="4482" userDrawn="1">
          <p15:clr>
            <a:srgbClr val="F26B43"/>
          </p15:clr>
        </p15:guide>
        <p15:guide id="16" pos="4959" userDrawn="1">
          <p15:clr>
            <a:srgbClr val="F26B43"/>
          </p15:clr>
        </p15:guide>
        <p15:guide id="17" pos="5075" userDrawn="1">
          <p15:clr>
            <a:srgbClr val="F26B43"/>
          </p15:clr>
        </p15:guide>
        <p15:guide id="18" pos="5552" userDrawn="1">
          <p15:clr>
            <a:srgbClr val="F26B43"/>
          </p15:clr>
        </p15:guide>
        <p15:guide id="19" pos="5666" userDrawn="1">
          <p15:clr>
            <a:srgbClr val="F26B43"/>
          </p15:clr>
        </p15:guide>
        <p15:guide id="20" pos="6143" userDrawn="1">
          <p15:clr>
            <a:srgbClr val="F26B43"/>
          </p15:clr>
        </p15:guide>
        <p15:guide id="21" pos="6254" userDrawn="1">
          <p15:clr>
            <a:srgbClr val="F26B43"/>
          </p15:clr>
        </p15:guide>
        <p15:guide id="22" pos="6734" userDrawn="1">
          <p15:clr>
            <a:srgbClr val="F26B43"/>
          </p15:clr>
        </p15:guide>
        <p15:guide id="23" pos="6846" userDrawn="1">
          <p15:clr>
            <a:srgbClr val="F26B43"/>
          </p15:clr>
        </p15:guide>
        <p15:guide id="24" pos="7325" userDrawn="1">
          <p15:clr>
            <a:srgbClr val="F26B43"/>
          </p15:clr>
        </p15:guide>
        <p15:guide id="26" orient="horz" pos="3902" userDrawn="1">
          <p15:clr>
            <a:srgbClr val="F26B43"/>
          </p15:clr>
        </p15:guide>
        <p15:guide id="27" orient="horz" pos="663" userDrawn="1">
          <p15:clr>
            <a:srgbClr val="F26B43"/>
          </p15:clr>
        </p15:guide>
        <p15:guide id="28" orient="horz" pos="10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0.xml"/><Relationship Id="rId1" Type="http://schemas.openxmlformats.org/officeDocument/2006/relationships/tags" Target="../tags/tag13.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hyperlink" Target="mailto:neeti.tulsyan@siemens-healthineers.com" TargetMode="Externa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12584" t="1029" b="7077"/>
          <a:stretch/>
        </p:blipFill>
        <p:spPr bwMode="ltGray">
          <a:xfrm>
            <a:off x="5237163" y="0"/>
            <a:ext cx="6932612" cy="6858000"/>
          </a:xfrm>
        </p:spPr>
      </p:pic>
      <p:pic>
        <p:nvPicPr>
          <p:cNvPr id="12" name="Dot pulse">
            <a:extLst>
              <a:ext uri="{FF2B5EF4-FFF2-40B4-BE49-F238E27FC236}">
                <a16:creationId xmlns:a16="http://schemas.microsoft.com/office/drawing/2014/main" id="{9A4538E4-1041-4C02-B950-FBC99072CF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02438" y="5460974"/>
            <a:ext cx="2826000" cy="144267"/>
          </a:xfrm>
          <a:prstGeom prst="rect">
            <a:avLst/>
          </a:prstGeom>
        </p:spPr>
      </p:pic>
      <p:sp>
        <p:nvSpPr>
          <p:cNvPr id="2" name="Subhead"/>
          <p:cNvSpPr>
            <a:spLocks noGrp="1"/>
          </p:cNvSpPr>
          <p:nvPr>
            <p:ph type="ctrTitle"/>
          </p:nvPr>
        </p:nvSpPr>
        <p:spPr/>
        <p:txBody>
          <a:bodyPr/>
          <a:lstStyle/>
          <a:p>
            <a:r>
              <a:rPr lang="de-DE" dirty="0"/>
              <a:t>Basic version</a:t>
            </a:r>
          </a:p>
        </p:txBody>
      </p:sp>
      <p:sp>
        <p:nvSpPr>
          <p:cNvPr id="3" name="Headline"/>
          <p:cNvSpPr>
            <a:spLocks noGrp="1"/>
          </p:cNvSpPr>
          <p:nvPr>
            <p:ph type="subTitle" idx="1"/>
          </p:nvPr>
        </p:nvSpPr>
        <p:spPr/>
        <p:txBody>
          <a:bodyPr/>
          <a:lstStyle/>
          <a:p>
            <a:r>
              <a:rPr lang="de-DE" dirty="0"/>
              <a:t>Presentation title Calibri Bold</a:t>
            </a:r>
            <a:br>
              <a:rPr lang="de-DE" dirty="0"/>
            </a:br>
            <a:r>
              <a:rPr lang="de-DE" dirty="0"/>
              <a:t>amet consetet</a:t>
            </a:r>
          </a:p>
        </p:txBody>
      </p:sp>
      <p:sp>
        <p:nvSpPr>
          <p:cNvPr id="4" name="Presenter"/>
          <p:cNvSpPr>
            <a:spLocks noGrp="1"/>
          </p:cNvSpPr>
          <p:nvPr>
            <p:ph type="body" sz="quarter" idx="10"/>
          </p:nvPr>
        </p:nvSpPr>
        <p:spPr/>
        <p:txBody>
          <a:bodyPr/>
          <a:lstStyle/>
          <a:p>
            <a:r>
              <a:rPr lang="de-DE" dirty="0"/>
              <a:t>Presenter, Calibri 16 pt</a:t>
            </a:r>
            <a:br>
              <a:rPr lang="de-DE" dirty="0"/>
            </a:br>
            <a:r>
              <a:rPr lang="de-DE" dirty="0"/>
              <a:t>Englisch, Month 2021</a:t>
            </a:r>
          </a:p>
        </p:txBody>
      </p:sp>
      <p:sp>
        <p:nvSpPr>
          <p:cNvPr id="10" name="Information">
            <a:extLst>
              <a:ext uri="{FF2B5EF4-FFF2-40B4-BE49-F238E27FC236}">
                <a16:creationId xmlns:a16="http://schemas.microsoft.com/office/drawing/2014/main" id="{37D3CF39-2E86-4877-A0E2-2669FE79C9F6}"/>
              </a:ext>
            </a:extLst>
          </p:cNvPr>
          <p:cNvSpPr/>
          <p:nvPr/>
        </p:nvSpPr>
        <p:spPr>
          <a:xfrm>
            <a:off x="12560400" y="5764040"/>
            <a:ext cx="1800000" cy="1093960"/>
          </a:xfrm>
          <a:prstGeom prst="roundRect">
            <a:avLst>
              <a:gd name="adj" fmla="val 0"/>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r>
              <a:rPr lang="en-US" sz="1100" b="1" dirty="0">
                <a:solidFill>
                  <a:schemeClr val="tx1"/>
                </a:solidFill>
                <a:latin typeface="+mn-lt"/>
              </a:rPr>
              <a:t>The animation</a:t>
            </a:r>
            <a:r>
              <a:rPr lang="en-US" sz="1100" dirty="0">
                <a:solidFill>
                  <a:schemeClr val="tx1"/>
                </a:solidFill>
                <a:latin typeface="+mn-lt"/>
              </a:rPr>
              <a:t> </a:t>
            </a:r>
            <a:r>
              <a:rPr lang="en-US" sz="1100" dirty="0">
                <a:solidFill>
                  <a:schemeClr val="bg1"/>
                </a:solidFill>
                <a:latin typeface="+mn-lt"/>
              </a:rPr>
              <a:t>of the dot pulse </a:t>
            </a:r>
            <a:r>
              <a:rPr lang="en-US" sz="1100" dirty="0">
                <a:solidFill>
                  <a:schemeClr val="tx1"/>
                </a:solidFill>
                <a:latin typeface="+mn-lt"/>
              </a:rPr>
              <a:t>can be </a:t>
            </a:r>
            <a:r>
              <a:rPr lang="en-US" sz="1100" dirty="0">
                <a:solidFill>
                  <a:schemeClr val="tx1"/>
                </a:solidFill>
              </a:rPr>
              <a:t>optionally  </a:t>
            </a:r>
            <a:r>
              <a:rPr lang="en-US" sz="1100" dirty="0">
                <a:solidFill>
                  <a:schemeClr val="tx1"/>
                </a:solidFill>
                <a:latin typeface="+mn-lt"/>
              </a:rPr>
              <a:t>switched off.</a:t>
            </a:r>
          </a:p>
          <a:p>
            <a:endParaRPr lang="en-US" sz="1100" dirty="0">
              <a:solidFill>
                <a:schemeClr val="bg1"/>
              </a:solidFill>
              <a:latin typeface="+mn-lt"/>
            </a:endParaRPr>
          </a:p>
          <a:p>
            <a:r>
              <a:rPr lang="en-US" sz="1100" dirty="0">
                <a:solidFill>
                  <a:schemeClr val="bg1"/>
                </a:solidFill>
                <a:latin typeface="+mn-lt"/>
              </a:rPr>
              <a:t>Go to Animations &gt; Animations Pane.</a:t>
            </a:r>
          </a:p>
        </p:txBody>
      </p:sp>
      <p:sp>
        <p:nvSpPr>
          <p:cNvPr id="9" name="cdtTextBox 11 Id18"/>
          <p:cNvSpPr txBox="1"/>
          <p:nvPr>
            <p:custDataLst>
              <p:tags r:id="rId1"/>
            </p:custDataLst>
          </p:nvPr>
        </p:nvSpPr>
        <p:spPr>
          <a:xfrm>
            <a:off x="8007661" y="6520706"/>
            <a:ext cx="3620777" cy="153888"/>
          </a:xfrm>
          <a:prstGeom prst="rect">
            <a:avLst/>
          </a:prstGeom>
          <a:noFill/>
        </p:spPr>
        <p:txBody>
          <a:bodyPr wrap="square" lIns="0" tIns="0" rIns="0" bIns="0" rtlCol="0" anchor="t" anchorCtr="0">
            <a:spAutoFit/>
          </a:bodyPr>
          <a:lstStyle/>
          <a:p>
            <a:pPr algn="r" defTabSz="1088959">
              <a:defRPr/>
            </a:pPr>
            <a:r>
              <a:rPr lang="en-US" sz="1000" kern="0" dirty="0">
                <a:solidFill>
                  <a:schemeClr val="bg1"/>
                </a:solidFill>
                <a:cs typeface="Arial" panose="020B0604020202020204" pitchFamily="34" charset="0"/>
              </a:rPr>
              <a:t>Unrestricted © Siemens </a:t>
            </a:r>
            <a:r>
              <a:rPr lang="en-US" sz="1000" kern="0" dirty="0" err="1">
                <a:solidFill>
                  <a:schemeClr val="bg1"/>
                </a:solidFill>
                <a:cs typeface="Arial" panose="020B0604020202020204" pitchFamily="34" charset="0"/>
              </a:rPr>
              <a:t>Healthineers</a:t>
            </a:r>
            <a:r>
              <a:rPr lang="en-US" sz="1000" kern="0" dirty="0">
                <a:solidFill>
                  <a:schemeClr val="bg1"/>
                </a:solidFill>
                <a:cs typeface="Arial" panose="020B0604020202020204" pitchFamily="34" charset="0"/>
              </a:rPr>
              <a:t> 2021</a:t>
            </a:r>
          </a:p>
        </p:txBody>
      </p:sp>
    </p:spTree>
    <p:extLst>
      <p:ext uri="{BB962C8B-B14F-4D97-AF65-F5344CB8AC3E}">
        <p14:creationId xmlns:p14="http://schemas.microsoft.com/office/powerpoint/2010/main" val="216647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373CF833-4962-4FE9-A366-EB5CEBCD5A2F}"/>
              </a:ext>
            </a:extLst>
          </p:cNvPr>
          <p:cNvSpPr>
            <a:spLocks noGrp="1"/>
          </p:cNvSpPr>
          <p:nvPr>
            <p:ph type="title"/>
          </p:nvPr>
        </p:nvSpPr>
        <p:spPr/>
        <p:txBody>
          <a:bodyPr/>
          <a:lstStyle/>
          <a:p>
            <a:r>
              <a:rPr lang="en-US" dirty="0"/>
              <a:t>Three columns</a:t>
            </a:r>
            <a:br>
              <a:rPr lang="en-US" dirty="0"/>
            </a:br>
            <a:r>
              <a:rPr lang="en-US" dirty="0"/>
              <a:t>Headline Calibri Bold 28 </a:t>
            </a:r>
            <a:r>
              <a:rPr lang="en-US" dirty="0" err="1"/>
              <a:t>pt</a:t>
            </a:r>
            <a:endParaRPr lang="en-GB" dirty="0"/>
          </a:p>
        </p:txBody>
      </p:sp>
      <p:sp>
        <p:nvSpPr>
          <p:cNvPr id="3" name="Content column left">
            <a:extLst>
              <a:ext uri="{FF2B5EF4-FFF2-40B4-BE49-F238E27FC236}">
                <a16:creationId xmlns:a16="http://schemas.microsoft.com/office/drawing/2014/main" id="{4716C542-F653-40CF-87A4-BEE6582353B6}"/>
              </a:ext>
            </a:extLst>
          </p:cNvPr>
          <p:cNvSpPr>
            <a:spLocks noGrp="1"/>
          </p:cNvSpPr>
          <p:nvPr>
            <p:ph sz="quarter" idx="24"/>
          </p:nvPr>
        </p:nvSpPr>
        <p:spPr/>
        <p:txBody>
          <a:bodyPr/>
          <a:lstStyle/>
          <a:p>
            <a:r>
              <a:rPr lang="en-GB" dirty="0"/>
              <a:t>Headline Calibri 18 </a:t>
            </a:r>
            <a:r>
              <a:rPr lang="en-GB" dirty="0" err="1"/>
              <a:t>pt</a:t>
            </a:r>
            <a:endParaRPr lang="en-GB" dirty="0"/>
          </a:p>
          <a:p>
            <a:pPr lvl="1"/>
            <a:r>
              <a:rPr lang="en-GB" dirty="0"/>
              <a:t>Calibri 18 </a:t>
            </a:r>
            <a:r>
              <a:rPr lang="en-GB" dirty="0" err="1"/>
              <a:t>pt</a:t>
            </a:r>
            <a:r>
              <a:rPr lang="en-GB" dirty="0"/>
              <a:t> </a:t>
            </a:r>
            <a:r>
              <a:rPr lang="en-GB" dirty="0" err="1"/>
              <a:t>Dolor</a:t>
            </a:r>
            <a:r>
              <a:rPr lang="en-GB" dirty="0"/>
              <a:t> situs cum </a:t>
            </a:r>
            <a:r>
              <a:rPr lang="en-GB" dirty="0" err="1"/>
              <a:t>habilitarum</a:t>
            </a:r>
            <a:r>
              <a:rPr lang="en-GB" dirty="0"/>
              <a:t> </a:t>
            </a:r>
            <a:r>
              <a:rPr lang="en-GB" dirty="0" err="1"/>
              <a:t>itum</a:t>
            </a:r>
            <a:r>
              <a:rPr lang="en-GB" dirty="0"/>
              <a:t> </a:t>
            </a:r>
            <a:r>
              <a:rPr lang="en-GB" dirty="0" err="1"/>
              <a:t>alusi</a:t>
            </a:r>
            <a:r>
              <a:rPr lang="en-GB" dirty="0"/>
              <a:t> ex </a:t>
            </a:r>
            <a:r>
              <a:rPr lang="en-GB" dirty="0" err="1"/>
              <a:t>landum</a:t>
            </a:r>
            <a:r>
              <a:rPr lang="en-GB" dirty="0"/>
              <a:t> it </a:t>
            </a:r>
            <a:r>
              <a:rPr lang="en-GB" dirty="0" err="1"/>
              <a:t>exus</a:t>
            </a:r>
            <a:r>
              <a:rPr lang="en-GB" dirty="0"/>
              <a:t> </a:t>
            </a:r>
            <a:r>
              <a:rPr lang="en-GB" dirty="0" err="1"/>
              <a:t>rius</a:t>
            </a:r>
            <a:r>
              <a:rPr lang="en-GB" dirty="0"/>
              <a:t> cum </a:t>
            </a:r>
            <a:r>
              <a:rPr lang="en-GB" dirty="0" err="1"/>
              <a:t>habilitarum</a:t>
            </a:r>
            <a:r>
              <a:rPr lang="en-GB" dirty="0"/>
              <a:t> </a:t>
            </a:r>
            <a:r>
              <a:rPr lang="en-GB" dirty="0" err="1"/>
              <a:t>itum</a:t>
            </a:r>
            <a:r>
              <a:rPr lang="en-GB" dirty="0"/>
              <a:t> </a:t>
            </a:r>
            <a:r>
              <a:rPr lang="en-GB" dirty="0" err="1"/>
              <a:t>alus</a:t>
            </a:r>
            <a:r>
              <a:rPr lang="en-GB" dirty="0"/>
              <a:t> ex </a:t>
            </a:r>
            <a:r>
              <a:rPr lang="en-GB" dirty="0" err="1"/>
              <a:t>landum</a:t>
            </a:r>
            <a:r>
              <a:rPr lang="en-GB" dirty="0"/>
              <a:t> it Lorem exit </a:t>
            </a:r>
            <a:r>
              <a:rPr lang="en-GB" dirty="0" err="1"/>
              <a:t>itum</a:t>
            </a:r>
            <a:r>
              <a:rPr lang="en-GB" dirty="0"/>
              <a:t> </a:t>
            </a:r>
            <a:r>
              <a:rPr lang="en-GB" dirty="0" err="1"/>
              <a:t>alus</a:t>
            </a:r>
            <a:r>
              <a:rPr lang="en-GB" dirty="0"/>
              <a:t> </a:t>
            </a:r>
            <a:r>
              <a:rPr lang="en-GB" dirty="0" err="1"/>
              <a:t>causticus</a:t>
            </a:r>
            <a:r>
              <a:rPr lang="en-GB" dirty="0"/>
              <a:t>. </a:t>
            </a:r>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sit </a:t>
            </a:r>
            <a:r>
              <a:rPr lang="en-GB" dirty="0" err="1"/>
              <a:t>imane</a:t>
            </a:r>
            <a:r>
              <a:rPr lang="en-GB" dirty="0"/>
              <a:t> </a:t>
            </a:r>
            <a:r>
              <a:rPr lang="en-GB" dirty="0" err="1"/>
              <a:t>nter</a:t>
            </a:r>
            <a:r>
              <a:rPr lang="en-GB" dirty="0"/>
              <a:t> Status ex </a:t>
            </a:r>
            <a:r>
              <a:rPr lang="en-GB" dirty="0" err="1"/>
              <a:t>landum</a:t>
            </a:r>
            <a:r>
              <a:rPr lang="en-GB" dirty="0"/>
              <a:t> it </a:t>
            </a:r>
            <a:r>
              <a:rPr lang="en-GB" dirty="0" err="1"/>
              <a:t>exus</a:t>
            </a:r>
            <a:r>
              <a:rPr lang="en-GB" dirty="0"/>
              <a:t> </a:t>
            </a:r>
            <a:r>
              <a:rPr lang="en-GB" dirty="0" err="1"/>
              <a:t>rius</a:t>
            </a:r>
            <a:r>
              <a:rPr lang="en-GB" dirty="0"/>
              <a:t> laudanum </a:t>
            </a:r>
            <a:r>
              <a:rPr lang="en-GB" dirty="0" err="1"/>
              <a:t>itum</a:t>
            </a:r>
            <a:r>
              <a:rPr lang="en-GB" dirty="0"/>
              <a:t>  </a:t>
            </a:r>
            <a:r>
              <a:rPr lang="en-GB" dirty="0" err="1"/>
              <a:t>caiusticus</a:t>
            </a:r>
            <a:r>
              <a:rPr lang="en-GB" dirty="0"/>
              <a:t>. </a:t>
            </a:r>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a:t>
            </a:r>
            <a:r>
              <a:rPr lang="en-GB" dirty="0" err="1"/>
              <a:t>imanenter</a:t>
            </a:r>
            <a:r>
              <a:rPr lang="en-GB" dirty="0"/>
              <a:t> Status ex </a:t>
            </a:r>
            <a:r>
              <a:rPr lang="en-GB" dirty="0" err="1"/>
              <a:t>landum</a:t>
            </a:r>
            <a:r>
              <a:rPr lang="en-GB" dirty="0"/>
              <a:t> it  </a:t>
            </a:r>
            <a:r>
              <a:rPr lang="en-GB" dirty="0" err="1"/>
              <a:t>alus</a:t>
            </a:r>
            <a:r>
              <a:rPr lang="en-GB" dirty="0"/>
              <a:t> </a:t>
            </a:r>
            <a:r>
              <a:rPr lang="en-GB" dirty="0" err="1"/>
              <a:t>causticus</a:t>
            </a:r>
            <a:r>
              <a:rPr lang="en-GB" dirty="0"/>
              <a:t>.</a:t>
            </a:r>
          </a:p>
        </p:txBody>
      </p:sp>
      <p:sp>
        <p:nvSpPr>
          <p:cNvPr id="4" name="Content column middle">
            <a:extLst>
              <a:ext uri="{FF2B5EF4-FFF2-40B4-BE49-F238E27FC236}">
                <a16:creationId xmlns:a16="http://schemas.microsoft.com/office/drawing/2014/main" id="{C11E1A55-ECB7-4F31-A21A-1ED0EC652F9E}"/>
              </a:ext>
            </a:extLst>
          </p:cNvPr>
          <p:cNvSpPr>
            <a:spLocks noGrp="1"/>
          </p:cNvSpPr>
          <p:nvPr>
            <p:ph sz="quarter" idx="25"/>
          </p:nvPr>
        </p:nvSpPr>
        <p:spPr/>
        <p:txBody>
          <a:bodyPr/>
          <a:lstStyle/>
          <a:p>
            <a:r>
              <a:rPr lang="en-GB" dirty="0"/>
              <a:t>Headline Calibri 18 </a:t>
            </a:r>
            <a:r>
              <a:rPr lang="en-GB" dirty="0" err="1"/>
              <a:t>pt</a:t>
            </a:r>
            <a:endParaRPr lang="en-GB" dirty="0"/>
          </a:p>
          <a:p>
            <a:pPr lvl="1"/>
            <a:endParaRPr lang="en-GB" dirty="0"/>
          </a:p>
          <a:p>
            <a:pPr lvl="2"/>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sit </a:t>
            </a:r>
            <a:r>
              <a:rPr lang="en-GB" dirty="0" err="1"/>
              <a:t>imane</a:t>
            </a:r>
            <a:r>
              <a:rPr lang="en-GB" dirty="0"/>
              <a:t> </a:t>
            </a:r>
            <a:r>
              <a:rPr lang="en-GB" dirty="0" err="1"/>
              <a:t>causticus</a:t>
            </a:r>
            <a:r>
              <a:rPr lang="en-GB" dirty="0"/>
              <a:t> sit </a:t>
            </a:r>
            <a:r>
              <a:rPr lang="en-GB" dirty="0" err="1"/>
              <a:t>imane</a:t>
            </a:r>
            <a:r>
              <a:rPr lang="en-GB" dirty="0"/>
              <a:t> </a:t>
            </a:r>
            <a:r>
              <a:rPr lang="en-GB" dirty="0" err="1"/>
              <a:t>nter</a:t>
            </a:r>
            <a:r>
              <a:rPr lang="en-GB" dirty="0"/>
              <a:t> Status ex </a:t>
            </a:r>
            <a:r>
              <a:rPr lang="en-GB" dirty="0" err="1"/>
              <a:t>landum</a:t>
            </a:r>
            <a:r>
              <a:rPr lang="en-GB" dirty="0"/>
              <a:t> it </a:t>
            </a:r>
            <a:r>
              <a:rPr lang="en-GB" dirty="0" err="1"/>
              <a:t>exus</a:t>
            </a:r>
            <a:r>
              <a:rPr lang="en-GB" dirty="0"/>
              <a:t> </a:t>
            </a:r>
            <a:r>
              <a:rPr lang="en-GB" dirty="0" err="1"/>
              <a:t>rius</a:t>
            </a:r>
            <a:r>
              <a:rPr lang="en-GB" dirty="0"/>
              <a:t> enter.</a:t>
            </a:r>
          </a:p>
          <a:p>
            <a:pPr lvl="2"/>
            <a:endParaRPr lang="en-GB" dirty="0"/>
          </a:p>
          <a:p>
            <a:pPr lvl="2"/>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sit </a:t>
            </a:r>
            <a:r>
              <a:rPr lang="en-GB" dirty="0" err="1"/>
              <a:t>imane</a:t>
            </a:r>
            <a:r>
              <a:rPr lang="en-GB" dirty="0"/>
              <a:t> </a:t>
            </a:r>
            <a:r>
              <a:rPr lang="en-GB" dirty="0" err="1"/>
              <a:t>causticus</a:t>
            </a:r>
            <a:r>
              <a:rPr lang="en-GB" dirty="0"/>
              <a:t> sit </a:t>
            </a:r>
            <a:r>
              <a:rPr lang="en-GB" dirty="0" err="1"/>
              <a:t>imane</a:t>
            </a:r>
            <a:r>
              <a:rPr lang="en-GB" dirty="0"/>
              <a:t> </a:t>
            </a:r>
            <a:r>
              <a:rPr lang="en-GB" dirty="0" err="1"/>
              <a:t>nter</a:t>
            </a:r>
            <a:r>
              <a:rPr lang="en-GB" dirty="0"/>
              <a:t> Status ex </a:t>
            </a:r>
            <a:r>
              <a:rPr lang="en-GB" dirty="0" err="1"/>
              <a:t>landum</a:t>
            </a:r>
            <a:r>
              <a:rPr lang="en-GB" dirty="0"/>
              <a:t> it </a:t>
            </a:r>
            <a:r>
              <a:rPr lang="en-GB" dirty="0" err="1"/>
              <a:t>exus</a:t>
            </a:r>
            <a:r>
              <a:rPr lang="en-GB" dirty="0"/>
              <a:t> </a:t>
            </a:r>
            <a:r>
              <a:rPr lang="en-GB" dirty="0" err="1"/>
              <a:t>rius</a:t>
            </a:r>
            <a:r>
              <a:rPr lang="en-GB" dirty="0"/>
              <a:t> enter.</a:t>
            </a:r>
          </a:p>
        </p:txBody>
      </p:sp>
      <p:sp>
        <p:nvSpPr>
          <p:cNvPr id="5" name="Content column right">
            <a:extLst>
              <a:ext uri="{FF2B5EF4-FFF2-40B4-BE49-F238E27FC236}">
                <a16:creationId xmlns:a16="http://schemas.microsoft.com/office/drawing/2014/main" id="{A1AEE3BE-14AD-486B-9907-F32E148BC3EE}"/>
              </a:ext>
            </a:extLst>
          </p:cNvPr>
          <p:cNvSpPr>
            <a:spLocks noGrp="1"/>
          </p:cNvSpPr>
          <p:nvPr>
            <p:ph sz="quarter" idx="26"/>
          </p:nvPr>
        </p:nvSpPr>
        <p:spPr/>
        <p:txBody>
          <a:bodyPr/>
          <a:lstStyle/>
          <a:p>
            <a:r>
              <a:rPr lang="en-GB" dirty="0"/>
              <a:t>Headline Calibri 18 </a:t>
            </a:r>
            <a:r>
              <a:rPr lang="en-GB" dirty="0" err="1"/>
              <a:t>pt</a:t>
            </a:r>
            <a:endParaRPr lang="en-GB" dirty="0"/>
          </a:p>
          <a:p>
            <a:pPr lvl="1"/>
            <a:endParaRPr lang="en-GB" dirty="0"/>
          </a:p>
          <a:p>
            <a:pPr lvl="2"/>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sit </a:t>
            </a:r>
            <a:r>
              <a:rPr lang="en-GB" dirty="0" err="1"/>
              <a:t>imane</a:t>
            </a:r>
            <a:r>
              <a:rPr lang="en-GB" dirty="0"/>
              <a:t> </a:t>
            </a:r>
            <a:r>
              <a:rPr lang="en-GB" dirty="0" err="1"/>
              <a:t>causticus</a:t>
            </a:r>
            <a:r>
              <a:rPr lang="en-GB" dirty="0"/>
              <a:t> sit </a:t>
            </a:r>
            <a:r>
              <a:rPr lang="en-GB" dirty="0" err="1"/>
              <a:t>imane</a:t>
            </a:r>
            <a:r>
              <a:rPr lang="en-GB" dirty="0"/>
              <a:t> </a:t>
            </a:r>
            <a:r>
              <a:rPr lang="en-GB" dirty="0" err="1"/>
              <a:t>nter</a:t>
            </a:r>
            <a:r>
              <a:rPr lang="en-GB" dirty="0"/>
              <a:t> Status ex </a:t>
            </a:r>
            <a:r>
              <a:rPr lang="en-GB" dirty="0" err="1"/>
              <a:t>landum</a:t>
            </a:r>
            <a:r>
              <a:rPr lang="en-GB" dirty="0"/>
              <a:t> it </a:t>
            </a:r>
            <a:r>
              <a:rPr lang="en-GB" dirty="0" err="1"/>
              <a:t>exus</a:t>
            </a:r>
            <a:r>
              <a:rPr lang="en-GB" dirty="0"/>
              <a:t> </a:t>
            </a:r>
            <a:r>
              <a:rPr lang="en-GB" dirty="0" err="1"/>
              <a:t>rius</a:t>
            </a:r>
            <a:r>
              <a:rPr lang="en-GB" dirty="0"/>
              <a:t> enter.</a:t>
            </a:r>
          </a:p>
          <a:p>
            <a:pPr lvl="2"/>
            <a:endParaRPr lang="en-GB" dirty="0"/>
          </a:p>
          <a:p>
            <a:pPr lvl="2"/>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sit </a:t>
            </a:r>
            <a:r>
              <a:rPr lang="en-GB" dirty="0" err="1"/>
              <a:t>imane</a:t>
            </a:r>
            <a:r>
              <a:rPr lang="en-GB" dirty="0"/>
              <a:t> </a:t>
            </a:r>
            <a:r>
              <a:rPr lang="en-GB" dirty="0" err="1"/>
              <a:t>causticus</a:t>
            </a:r>
            <a:r>
              <a:rPr lang="en-GB" dirty="0"/>
              <a:t> sit </a:t>
            </a:r>
            <a:r>
              <a:rPr lang="en-GB" dirty="0" err="1"/>
              <a:t>imane</a:t>
            </a:r>
            <a:r>
              <a:rPr lang="en-GB" dirty="0"/>
              <a:t> </a:t>
            </a:r>
            <a:r>
              <a:rPr lang="en-GB" dirty="0" err="1"/>
              <a:t>nter</a:t>
            </a:r>
            <a:r>
              <a:rPr lang="en-GB" dirty="0"/>
              <a:t> Status ex </a:t>
            </a:r>
            <a:r>
              <a:rPr lang="en-GB" dirty="0" err="1"/>
              <a:t>landum</a:t>
            </a:r>
            <a:r>
              <a:rPr lang="en-GB" dirty="0"/>
              <a:t> it </a:t>
            </a:r>
            <a:r>
              <a:rPr lang="en-GB" dirty="0" err="1"/>
              <a:t>exus</a:t>
            </a:r>
            <a:r>
              <a:rPr lang="en-GB" dirty="0"/>
              <a:t> </a:t>
            </a:r>
            <a:r>
              <a:rPr lang="en-GB" dirty="0" err="1"/>
              <a:t>rius</a:t>
            </a:r>
            <a:r>
              <a:rPr lang="en-GB" dirty="0"/>
              <a:t> enter.</a:t>
            </a:r>
          </a:p>
        </p:txBody>
      </p:sp>
      <p:sp>
        <p:nvSpPr>
          <p:cNvPr id="6" name="Footnote">
            <a:extLst>
              <a:ext uri="{FF2B5EF4-FFF2-40B4-BE49-F238E27FC236}">
                <a16:creationId xmlns:a16="http://schemas.microsoft.com/office/drawing/2014/main" id="{34278C67-9F43-4718-ACA7-CF0FC197C8B1}"/>
              </a:ext>
            </a:extLst>
          </p:cNvPr>
          <p:cNvSpPr>
            <a:spLocks noGrp="1"/>
          </p:cNvSpPr>
          <p:nvPr>
            <p:ph type="body" sz="quarter" idx="15"/>
          </p:nvPr>
        </p:nvSpPr>
        <p:spPr/>
        <p:txBody>
          <a:bodyPr/>
          <a:lstStyle/>
          <a:p>
            <a:endParaRPr lang="en-GB"/>
          </a:p>
        </p:txBody>
      </p:sp>
      <p:sp>
        <p:nvSpPr>
          <p:cNvPr id="7" name="Author">
            <a:extLst>
              <a:ext uri="{FF2B5EF4-FFF2-40B4-BE49-F238E27FC236}">
                <a16:creationId xmlns:a16="http://schemas.microsoft.com/office/drawing/2014/main" id="{0E898751-C714-49BF-9146-BC6471B11927}"/>
              </a:ext>
            </a:extLst>
          </p:cNvPr>
          <p:cNvSpPr>
            <a:spLocks noGrp="1"/>
          </p:cNvSpPr>
          <p:nvPr>
            <p:ph type="ftr" sz="quarter" idx="22"/>
          </p:nvPr>
        </p:nvSpPr>
        <p:spPr/>
        <p:txBody>
          <a:bodyPr/>
          <a:lstStyle/>
          <a:p>
            <a:r>
              <a:rPr lang="en-US"/>
              <a:t>Author | Department</a:t>
            </a:r>
            <a:endParaRPr lang="en-US" dirty="0"/>
          </a:p>
        </p:txBody>
      </p:sp>
    </p:spTree>
    <p:extLst>
      <p:ext uri="{BB962C8B-B14F-4D97-AF65-F5344CB8AC3E}">
        <p14:creationId xmlns:p14="http://schemas.microsoft.com/office/powerpoint/2010/main" val="1741273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C37635D4-46A6-4354-AD35-BB398E1B5642}"/>
              </a:ext>
            </a:extLst>
          </p:cNvPr>
          <p:cNvSpPr>
            <a:spLocks noGrp="1"/>
          </p:cNvSpPr>
          <p:nvPr>
            <p:ph type="title"/>
          </p:nvPr>
        </p:nvSpPr>
        <p:spPr/>
        <p:txBody>
          <a:bodyPr/>
          <a:lstStyle/>
          <a:p>
            <a:r>
              <a:rPr lang="en-US" dirty="0"/>
              <a:t>One column (with margin)</a:t>
            </a:r>
            <a:br>
              <a:rPr lang="en-US" dirty="0"/>
            </a:br>
            <a:r>
              <a:rPr lang="en-US" dirty="0"/>
              <a:t>Headline Calibri Bold 28 </a:t>
            </a:r>
            <a:r>
              <a:rPr lang="en-US" dirty="0" err="1"/>
              <a:t>pt</a:t>
            </a:r>
            <a:endParaRPr lang="en-GB" dirty="0"/>
          </a:p>
        </p:txBody>
      </p:sp>
      <p:sp>
        <p:nvSpPr>
          <p:cNvPr id="3" name="Content">
            <a:extLst>
              <a:ext uri="{FF2B5EF4-FFF2-40B4-BE49-F238E27FC236}">
                <a16:creationId xmlns:a16="http://schemas.microsoft.com/office/drawing/2014/main" id="{1A6DFDCB-2A30-41DE-92FB-EA421485CC12}"/>
              </a:ext>
            </a:extLst>
          </p:cNvPr>
          <p:cNvSpPr>
            <a:spLocks noGrp="1"/>
          </p:cNvSpPr>
          <p:nvPr>
            <p:ph idx="1"/>
          </p:nvPr>
        </p:nvSpPr>
        <p:spPr/>
        <p:txBody>
          <a:bodyPr/>
          <a:lstStyle/>
          <a:p>
            <a:r>
              <a:rPr lang="en-US" dirty="0"/>
              <a:t>Headline Calibri 18 </a:t>
            </a:r>
            <a:r>
              <a:rPr lang="en-US" dirty="0" err="1"/>
              <a:t>pt</a:t>
            </a:r>
            <a:endParaRPr lang="en-US" dirty="0"/>
          </a:p>
          <a:p>
            <a:pPr lvl="1"/>
            <a:r>
              <a:rPr lang="en-US" dirty="0"/>
              <a:t>Calibri 18 </a:t>
            </a:r>
            <a:r>
              <a:rPr lang="en-US" dirty="0" err="1"/>
              <a:t>pt</a:t>
            </a:r>
            <a:r>
              <a:rPr lang="en-US" dirty="0"/>
              <a:t> Dolor situs cum </a:t>
            </a:r>
            <a:r>
              <a:rPr lang="en-US" dirty="0" err="1"/>
              <a:t>habilitarum</a:t>
            </a:r>
            <a:r>
              <a:rPr lang="en-US" dirty="0"/>
              <a:t> </a:t>
            </a:r>
            <a:r>
              <a:rPr lang="en-US" dirty="0" err="1"/>
              <a:t>itum</a:t>
            </a:r>
            <a:r>
              <a:rPr lang="en-US" dirty="0"/>
              <a:t> </a:t>
            </a:r>
            <a:r>
              <a:rPr lang="en-US" dirty="0" err="1"/>
              <a:t>alusi</a:t>
            </a:r>
            <a:r>
              <a:rPr lang="en-US" dirty="0"/>
              <a:t> ex </a:t>
            </a:r>
            <a:r>
              <a:rPr lang="en-US" dirty="0" err="1"/>
              <a:t>landum</a:t>
            </a:r>
            <a:r>
              <a:rPr lang="en-US" dirty="0"/>
              <a:t> it </a:t>
            </a:r>
            <a:r>
              <a:rPr lang="en-US" dirty="0" err="1"/>
              <a:t>exus</a:t>
            </a:r>
            <a:r>
              <a:rPr lang="en-US" dirty="0"/>
              <a:t> </a:t>
            </a:r>
            <a:r>
              <a:rPr lang="en-US" dirty="0" err="1"/>
              <a:t>rius</a:t>
            </a:r>
            <a:r>
              <a:rPr lang="en-US" dirty="0"/>
              <a:t> cum </a:t>
            </a:r>
            <a:r>
              <a:rPr lang="en-US" dirty="0" err="1"/>
              <a:t>habilitarum</a:t>
            </a:r>
            <a:r>
              <a:rPr lang="en-US" dirty="0"/>
              <a:t> </a:t>
            </a:r>
            <a:r>
              <a:rPr lang="en-US" dirty="0" err="1"/>
              <a:t>itum</a:t>
            </a:r>
            <a:r>
              <a:rPr lang="en-US" dirty="0"/>
              <a:t> </a:t>
            </a:r>
            <a:r>
              <a:rPr lang="en-US" dirty="0" err="1"/>
              <a:t>alus</a:t>
            </a:r>
            <a:r>
              <a:rPr lang="en-US" dirty="0"/>
              <a:t> ex </a:t>
            </a:r>
            <a:r>
              <a:rPr lang="en-US" dirty="0" err="1"/>
              <a:t>landum</a:t>
            </a:r>
            <a:r>
              <a:rPr lang="en-US" dirty="0"/>
              <a:t> it Lorem exit </a:t>
            </a:r>
            <a:r>
              <a:rPr lang="en-US" dirty="0" err="1"/>
              <a:t>itum</a:t>
            </a:r>
            <a:r>
              <a:rPr lang="en-US" dirty="0"/>
              <a:t> </a:t>
            </a:r>
            <a:r>
              <a:rPr lang="en-US" dirty="0" err="1"/>
              <a:t>alus</a:t>
            </a:r>
            <a:r>
              <a:rPr lang="en-US" dirty="0"/>
              <a:t> </a:t>
            </a:r>
            <a:r>
              <a:rPr lang="en-US" dirty="0" err="1"/>
              <a:t>causticus</a:t>
            </a:r>
            <a:r>
              <a:rPr lang="en-US" dirty="0"/>
              <a:t>. Dolor situs cum </a:t>
            </a:r>
            <a:r>
              <a:rPr lang="en-US" dirty="0" err="1"/>
              <a:t>habilitarum</a:t>
            </a:r>
            <a:r>
              <a:rPr lang="en-US" dirty="0"/>
              <a:t> </a:t>
            </a:r>
            <a:r>
              <a:rPr lang="en-US" dirty="0" err="1"/>
              <a:t>itum</a:t>
            </a:r>
            <a:r>
              <a:rPr lang="en-US" dirty="0"/>
              <a:t> </a:t>
            </a:r>
            <a:r>
              <a:rPr lang="en-US" dirty="0" err="1"/>
              <a:t>alus</a:t>
            </a:r>
            <a:r>
              <a:rPr lang="en-US" dirty="0"/>
              <a:t> </a:t>
            </a:r>
            <a:r>
              <a:rPr lang="en-US" dirty="0" err="1"/>
              <a:t>causticus</a:t>
            </a:r>
            <a:r>
              <a:rPr lang="en-US" dirty="0"/>
              <a:t> sit </a:t>
            </a:r>
            <a:r>
              <a:rPr lang="en-US" dirty="0" err="1"/>
              <a:t>imane</a:t>
            </a:r>
            <a:r>
              <a:rPr lang="en-US" dirty="0"/>
              <a:t> </a:t>
            </a:r>
            <a:r>
              <a:rPr lang="en-US" dirty="0" err="1"/>
              <a:t>nter</a:t>
            </a:r>
            <a:r>
              <a:rPr lang="en-US" dirty="0"/>
              <a:t> Status ex </a:t>
            </a:r>
            <a:r>
              <a:rPr lang="en-US" dirty="0" err="1"/>
              <a:t>landum</a:t>
            </a:r>
            <a:r>
              <a:rPr lang="en-US" dirty="0"/>
              <a:t> it </a:t>
            </a:r>
            <a:r>
              <a:rPr lang="en-US" dirty="0" err="1"/>
              <a:t>exus</a:t>
            </a:r>
            <a:r>
              <a:rPr lang="en-US" dirty="0"/>
              <a:t> </a:t>
            </a:r>
            <a:r>
              <a:rPr lang="en-US" dirty="0" err="1"/>
              <a:t>rius</a:t>
            </a:r>
            <a:r>
              <a:rPr lang="en-US" dirty="0"/>
              <a:t> laudanum </a:t>
            </a:r>
            <a:r>
              <a:rPr lang="en-US" dirty="0" err="1"/>
              <a:t>itum</a:t>
            </a:r>
            <a:r>
              <a:rPr lang="en-US" dirty="0"/>
              <a:t>  </a:t>
            </a:r>
            <a:r>
              <a:rPr lang="en-US" dirty="0" err="1"/>
              <a:t>caiusticus</a:t>
            </a:r>
            <a:r>
              <a:rPr lang="en-US" dirty="0"/>
              <a:t>. Dolor situs cum </a:t>
            </a:r>
            <a:r>
              <a:rPr lang="en-US" dirty="0" err="1"/>
              <a:t>habilitarum</a:t>
            </a:r>
            <a:r>
              <a:rPr lang="en-US" dirty="0"/>
              <a:t> </a:t>
            </a:r>
            <a:r>
              <a:rPr lang="en-US" dirty="0" err="1"/>
              <a:t>itum</a:t>
            </a:r>
            <a:r>
              <a:rPr lang="en-US" dirty="0"/>
              <a:t> </a:t>
            </a:r>
            <a:r>
              <a:rPr lang="en-US" dirty="0" err="1"/>
              <a:t>alus</a:t>
            </a:r>
            <a:r>
              <a:rPr lang="en-US" dirty="0"/>
              <a:t> </a:t>
            </a:r>
            <a:r>
              <a:rPr lang="en-US" dirty="0" err="1"/>
              <a:t>causticus</a:t>
            </a:r>
            <a:r>
              <a:rPr lang="en-US" dirty="0"/>
              <a:t> </a:t>
            </a:r>
            <a:r>
              <a:rPr lang="en-US" dirty="0" err="1"/>
              <a:t>imanenter</a:t>
            </a:r>
            <a:r>
              <a:rPr lang="en-US" dirty="0"/>
              <a:t> Status ex </a:t>
            </a:r>
            <a:r>
              <a:rPr lang="en-US" dirty="0" err="1"/>
              <a:t>landum</a:t>
            </a:r>
            <a:r>
              <a:rPr lang="en-US" dirty="0"/>
              <a:t> it  </a:t>
            </a:r>
            <a:r>
              <a:rPr lang="en-US" dirty="0" err="1"/>
              <a:t>alus</a:t>
            </a:r>
            <a:r>
              <a:rPr lang="en-US" dirty="0"/>
              <a:t> </a:t>
            </a:r>
            <a:r>
              <a:rPr lang="en-US" dirty="0" err="1"/>
              <a:t>causticus</a:t>
            </a:r>
            <a:r>
              <a:rPr lang="en-US" dirty="0"/>
              <a:t>.</a:t>
            </a:r>
          </a:p>
          <a:p>
            <a:pPr lvl="1"/>
            <a:endParaRPr lang="en-US" dirty="0"/>
          </a:p>
          <a:p>
            <a:pPr lvl="2"/>
            <a:r>
              <a:rPr lang="en-US" dirty="0"/>
              <a:t>Dolor situs cum </a:t>
            </a:r>
            <a:r>
              <a:rPr lang="en-US" dirty="0" err="1"/>
              <a:t>habilitarum</a:t>
            </a:r>
            <a:r>
              <a:rPr lang="en-US" dirty="0"/>
              <a:t> </a:t>
            </a:r>
            <a:r>
              <a:rPr lang="en-US" dirty="0" err="1"/>
              <a:t>itum</a:t>
            </a:r>
            <a:r>
              <a:rPr lang="en-US" dirty="0"/>
              <a:t> </a:t>
            </a:r>
            <a:r>
              <a:rPr lang="en-US" dirty="0" err="1"/>
              <a:t>alus</a:t>
            </a:r>
            <a:r>
              <a:rPr lang="en-US" dirty="0"/>
              <a:t> </a:t>
            </a:r>
            <a:r>
              <a:rPr lang="en-US" dirty="0" err="1"/>
              <a:t>causticus</a:t>
            </a:r>
            <a:r>
              <a:rPr lang="en-US" dirty="0"/>
              <a:t> sit </a:t>
            </a:r>
            <a:r>
              <a:rPr lang="en-US" dirty="0" err="1"/>
              <a:t>imane</a:t>
            </a:r>
            <a:r>
              <a:rPr lang="en-US" dirty="0"/>
              <a:t> </a:t>
            </a:r>
            <a:r>
              <a:rPr lang="en-US" dirty="0" err="1"/>
              <a:t>causticus</a:t>
            </a:r>
            <a:r>
              <a:rPr lang="en-US" dirty="0"/>
              <a:t> sit </a:t>
            </a:r>
            <a:r>
              <a:rPr lang="en-US" dirty="0" err="1"/>
              <a:t>imane</a:t>
            </a:r>
            <a:r>
              <a:rPr lang="en-US" dirty="0"/>
              <a:t> </a:t>
            </a:r>
            <a:r>
              <a:rPr lang="en-US" dirty="0" err="1"/>
              <a:t>nter</a:t>
            </a:r>
            <a:r>
              <a:rPr lang="en-US" dirty="0"/>
              <a:t> Status ex </a:t>
            </a:r>
            <a:r>
              <a:rPr lang="en-US" dirty="0" err="1"/>
              <a:t>landum</a:t>
            </a:r>
            <a:r>
              <a:rPr lang="en-US" dirty="0"/>
              <a:t> it </a:t>
            </a:r>
            <a:r>
              <a:rPr lang="en-US" dirty="0" err="1"/>
              <a:t>exus</a:t>
            </a:r>
            <a:r>
              <a:rPr lang="en-US" dirty="0"/>
              <a:t> </a:t>
            </a:r>
            <a:r>
              <a:rPr lang="en-US" dirty="0" err="1"/>
              <a:t>rius</a:t>
            </a:r>
            <a:r>
              <a:rPr lang="en-US" dirty="0"/>
              <a:t> enter.</a:t>
            </a:r>
          </a:p>
        </p:txBody>
      </p:sp>
      <p:cxnSp>
        <p:nvCxnSpPr>
          <p:cNvPr id="8" name="Line top">
            <a:extLst>
              <a:ext uri="{FF2B5EF4-FFF2-40B4-BE49-F238E27FC236}">
                <a16:creationId xmlns:a16="http://schemas.microsoft.com/office/drawing/2014/main" id="{EA7D6A3F-0111-4F4D-BA62-E37882F692F6}"/>
              </a:ext>
            </a:extLst>
          </p:cNvPr>
          <p:cNvCxnSpPr/>
          <p:nvPr/>
        </p:nvCxnSpPr>
        <p:spPr>
          <a:xfrm>
            <a:off x="8993188" y="1623600"/>
            <a:ext cx="1875600" cy="0"/>
          </a:xfrm>
          <a:prstGeom prst="line">
            <a:avLst/>
          </a:prstGeom>
          <a:ln w="254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4" name="Margin">
            <a:extLst>
              <a:ext uri="{FF2B5EF4-FFF2-40B4-BE49-F238E27FC236}">
                <a16:creationId xmlns:a16="http://schemas.microsoft.com/office/drawing/2014/main" id="{9396EBCF-A984-44E5-A8D1-9475D86CF4A0}"/>
              </a:ext>
            </a:extLst>
          </p:cNvPr>
          <p:cNvSpPr>
            <a:spLocks noGrp="1"/>
          </p:cNvSpPr>
          <p:nvPr>
            <p:ph type="body" sz="quarter" idx="19"/>
          </p:nvPr>
        </p:nvSpPr>
        <p:spPr>
          <a:xfrm>
            <a:off x="8993188" y="1623600"/>
            <a:ext cx="1874837" cy="2753025"/>
          </a:xfrm>
        </p:spPr>
        <p:txBody>
          <a:bodyPr/>
          <a:lstStyle/>
          <a:p>
            <a:r>
              <a:rPr lang="de-DE" dirty="0"/>
              <a:t>Calibri 16 pt</a:t>
            </a:r>
          </a:p>
          <a:p>
            <a:pPr lvl="1"/>
            <a:r>
              <a:rPr lang="de-DE" dirty="0"/>
              <a:t>Habilitarum itum ex landum it exus rius Lorem exit itum alus causticus. Dolor situs cum habilitarum itum alus causticus sit imane. Dolor situs cum status ex landum it alus causticus.</a:t>
            </a:r>
          </a:p>
        </p:txBody>
      </p:sp>
      <p:cxnSp>
        <p:nvCxnSpPr>
          <p:cNvPr id="9" name="Line buttom">
            <a:extLst>
              <a:ext uri="{FF2B5EF4-FFF2-40B4-BE49-F238E27FC236}">
                <a16:creationId xmlns:a16="http://schemas.microsoft.com/office/drawing/2014/main" id="{1BC3255A-272B-4704-A09B-D8AC742AAB26}"/>
              </a:ext>
            </a:extLst>
          </p:cNvPr>
          <p:cNvCxnSpPr/>
          <p:nvPr/>
        </p:nvCxnSpPr>
        <p:spPr>
          <a:xfrm>
            <a:off x="8993188" y="4376625"/>
            <a:ext cx="1875600" cy="0"/>
          </a:xfrm>
          <a:prstGeom prst="line">
            <a:avLst/>
          </a:prstGeom>
          <a:ln w="254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5" name="Footnote">
            <a:extLst>
              <a:ext uri="{FF2B5EF4-FFF2-40B4-BE49-F238E27FC236}">
                <a16:creationId xmlns:a16="http://schemas.microsoft.com/office/drawing/2014/main" id="{91B50935-AEEA-4057-9AE9-9D0734163AF5}"/>
              </a:ext>
            </a:extLst>
          </p:cNvPr>
          <p:cNvSpPr>
            <a:spLocks noGrp="1"/>
          </p:cNvSpPr>
          <p:nvPr>
            <p:ph type="body" sz="quarter" idx="15"/>
          </p:nvPr>
        </p:nvSpPr>
        <p:spPr/>
        <p:txBody>
          <a:bodyPr/>
          <a:lstStyle/>
          <a:p>
            <a:endParaRPr lang="en-GB"/>
          </a:p>
        </p:txBody>
      </p:sp>
      <p:sp>
        <p:nvSpPr>
          <p:cNvPr id="6" name="Author">
            <a:extLst>
              <a:ext uri="{FF2B5EF4-FFF2-40B4-BE49-F238E27FC236}">
                <a16:creationId xmlns:a16="http://schemas.microsoft.com/office/drawing/2014/main" id="{75A98416-7313-462D-A8AB-13962A4FD2F9}"/>
              </a:ext>
            </a:extLst>
          </p:cNvPr>
          <p:cNvSpPr>
            <a:spLocks noGrp="1"/>
          </p:cNvSpPr>
          <p:nvPr>
            <p:ph type="ftr" sz="quarter" idx="17"/>
          </p:nvPr>
        </p:nvSpPr>
        <p:spPr/>
        <p:txBody>
          <a:bodyPr/>
          <a:lstStyle/>
          <a:p>
            <a:r>
              <a:rPr lang="en-US"/>
              <a:t>Author | Department</a:t>
            </a:r>
            <a:endParaRPr lang="en-US" dirty="0"/>
          </a:p>
        </p:txBody>
      </p:sp>
    </p:spTree>
    <p:extLst>
      <p:ext uri="{BB962C8B-B14F-4D97-AF65-F5344CB8AC3E}">
        <p14:creationId xmlns:p14="http://schemas.microsoft.com/office/powerpoint/2010/main" val="4087229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columns (including images)</a:t>
            </a:r>
            <a:br>
              <a:rPr lang="en-US" dirty="0"/>
            </a:br>
            <a:r>
              <a:rPr lang="en-US" dirty="0"/>
              <a:t>Headline Calibri Bold 28 </a:t>
            </a:r>
            <a:r>
              <a:rPr lang="en-US" dirty="0" err="1"/>
              <a:t>pt</a:t>
            </a:r>
            <a:endParaRPr lang="en-US" dirty="0"/>
          </a:p>
        </p:txBody>
      </p:sp>
      <p:sp>
        <p:nvSpPr>
          <p:cNvPr id="3" name="Content Placeholder 2"/>
          <p:cNvSpPr>
            <a:spLocks noGrp="1"/>
          </p:cNvSpPr>
          <p:nvPr>
            <p:ph sz="quarter" idx="23"/>
          </p:nvPr>
        </p:nvSpPr>
        <p:spPr/>
        <p:txBody>
          <a:bodyPr/>
          <a:lstStyle/>
          <a:p>
            <a:r>
              <a:rPr lang="en-US" dirty="0"/>
              <a:t>Headline Calibri 18 </a:t>
            </a:r>
            <a:r>
              <a:rPr lang="en-US" dirty="0" err="1"/>
              <a:t>pt</a:t>
            </a:r>
            <a:endParaRPr lang="en-US" dirty="0"/>
          </a:p>
          <a:p>
            <a:pPr lvl="1"/>
            <a:r>
              <a:rPr lang="en-US" dirty="0"/>
              <a:t>Dolor situs cum </a:t>
            </a:r>
            <a:r>
              <a:rPr lang="en-US" dirty="0" err="1"/>
              <a:t>habilitarum</a:t>
            </a:r>
            <a:r>
              <a:rPr lang="en-US" dirty="0"/>
              <a:t> </a:t>
            </a:r>
            <a:r>
              <a:rPr lang="en-US" dirty="0" err="1"/>
              <a:t>itum</a:t>
            </a:r>
            <a:r>
              <a:rPr lang="en-US" dirty="0"/>
              <a:t> </a:t>
            </a:r>
            <a:r>
              <a:rPr lang="en-US" dirty="0" err="1"/>
              <a:t>alusi</a:t>
            </a:r>
            <a:r>
              <a:rPr lang="en-US" dirty="0"/>
              <a:t> </a:t>
            </a:r>
            <a:r>
              <a:rPr lang="en-US" dirty="0" err="1"/>
              <a:t>causticus</a:t>
            </a:r>
            <a:r>
              <a:rPr lang="en-US" dirty="0"/>
              <a:t> </a:t>
            </a:r>
            <a:r>
              <a:rPr lang="en-US" dirty="0" err="1"/>
              <a:t>imanenter</a:t>
            </a:r>
            <a:r>
              <a:rPr lang="en-US" dirty="0"/>
              <a:t> ex </a:t>
            </a:r>
            <a:r>
              <a:rPr lang="en-US" dirty="0" err="1"/>
              <a:t>landum</a:t>
            </a:r>
            <a:r>
              <a:rPr lang="en-US" dirty="0"/>
              <a:t> it </a:t>
            </a:r>
            <a:r>
              <a:rPr lang="en-US" dirty="0" err="1"/>
              <a:t>exus</a:t>
            </a:r>
            <a:r>
              <a:rPr lang="en-US" dirty="0"/>
              <a:t> </a:t>
            </a:r>
            <a:r>
              <a:rPr lang="en-US" dirty="0" err="1"/>
              <a:t>rius</a:t>
            </a:r>
            <a:r>
              <a:rPr lang="en-US" dirty="0"/>
              <a:t> </a:t>
            </a:r>
            <a:r>
              <a:rPr lang="en-US" dirty="0" err="1"/>
              <a:t>laudaer</a:t>
            </a:r>
            <a:r>
              <a:rPr lang="en-US" dirty="0"/>
              <a:t> ibis tum. Lorem et exit </a:t>
            </a:r>
            <a:r>
              <a:rPr lang="en-US" dirty="0" err="1"/>
              <a:t>vulna</a:t>
            </a:r>
            <a:r>
              <a:rPr lang="en-US" dirty="0"/>
              <a:t> </a:t>
            </a:r>
            <a:r>
              <a:rPr lang="en-US" dirty="0" err="1"/>
              <a:t>reus</a:t>
            </a:r>
            <a:r>
              <a:rPr lang="en-US" dirty="0"/>
              <a:t> plexus.</a:t>
            </a:r>
          </a:p>
        </p:txBody>
      </p:sp>
      <p:pic>
        <p:nvPicPr>
          <p:cNvPr id="11" name="Picture Placeholder 10"/>
          <p:cNvPicPr>
            <a:picLocks noGrp="1" noChangeAspect="1"/>
          </p:cNvPicPr>
          <p:nvPr>
            <p:ph type="pic" sz="quarter" idx="18"/>
          </p:nvPr>
        </p:nvPicPr>
        <p:blipFill>
          <a:blip r:embed="rId2" cstate="print">
            <a:extLst>
              <a:ext uri="{28A0092B-C50C-407E-A947-70E740481C1C}">
                <a14:useLocalDpi xmlns:a14="http://schemas.microsoft.com/office/drawing/2010/main" val="0"/>
              </a:ext>
            </a:extLst>
          </a:blip>
          <a:stretch>
            <a:fillRect/>
          </a:stretch>
        </p:blipFill>
        <p:spPr>
          <a:xfrm>
            <a:off x="562277" y="3204000"/>
            <a:ext cx="3530245" cy="2354400"/>
          </a:xfrm>
        </p:spPr>
      </p:pic>
      <p:sp>
        <p:nvSpPr>
          <p:cNvPr id="5" name="Content Placeholder 4"/>
          <p:cNvSpPr>
            <a:spLocks noGrp="1"/>
          </p:cNvSpPr>
          <p:nvPr>
            <p:ph sz="quarter" idx="24"/>
          </p:nvPr>
        </p:nvSpPr>
        <p:spPr/>
        <p:txBody>
          <a:bodyPr/>
          <a:lstStyle/>
          <a:p>
            <a:r>
              <a:rPr lang="en-US" dirty="0"/>
              <a:t>Headline Calibri 18 </a:t>
            </a:r>
            <a:r>
              <a:rPr lang="en-US" dirty="0" err="1"/>
              <a:t>pt</a:t>
            </a:r>
            <a:endParaRPr lang="en-US" dirty="0"/>
          </a:p>
          <a:p>
            <a:pPr lvl="1"/>
            <a:r>
              <a:rPr lang="en-US" dirty="0"/>
              <a:t>Dolor situs cum </a:t>
            </a:r>
            <a:r>
              <a:rPr lang="en-US" dirty="0" err="1"/>
              <a:t>habilitarum</a:t>
            </a:r>
            <a:r>
              <a:rPr lang="en-US" dirty="0"/>
              <a:t> </a:t>
            </a:r>
            <a:r>
              <a:rPr lang="en-US" dirty="0" err="1"/>
              <a:t>itum</a:t>
            </a:r>
            <a:r>
              <a:rPr lang="en-US" dirty="0"/>
              <a:t> </a:t>
            </a:r>
            <a:r>
              <a:rPr lang="en-US" dirty="0" err="1"/>
              <a:t>alusi</a:t>
            </a:r>
            <a:r>
              <a:rPr lang="en-US" dirty="0"/>
              <a:t> </a:t>
            </a:r>
            <a:r>
              <a:rPr lang="en-US" dirty="0" err="1"/>
              <a:t>causticus</a:t>
            </a:r>
            <a:r>
              <a:rPr lang="en-US" dirty="0"/>
              <a:t> </a:t>
            </a:r>
            <a:r>
              <a:rPr lang="en-US" dirty="0" err="1"/>
              <a:t>imanenter</a:t>
            </a:r>
            <a:r>
              <a:rPr lang="en-US" dirty="0"/>
              <a:t> ex </a:t>
            </a:r>
            <a:r>
              <a:rPr lang="en-US" dirty="0" err="1"/>
              <a:t>landum</a:t>
            </a:r>
            <a:r>
              <a:rPr lang="en-US" dirty="0"/>
              <a:t> it </a:t>
            </a:r>
            <a:r>
              <a:rPr lang="en-US" dirty="0" err="1"/>
              <a:t>exus</a:t>
            </a:r>
            <a:r>
              <a:rPr lang="en-US" dirty="0"/>
              <a:t> </a:t>
            </a:r>
            <a:r>
              <a:rPr lang="en-US" dirty="0" err="1"/>
              <a:t>rius</a:t>
            </a:r>
            <a:r>
              <a:rPr lang="en-US" dirty="0"/>
              <a:t> </a:t>
            </a:r>
            <a:r>
              <a:rPr lang="en-US" dirty="0" err="1"/>
              <a:t>laudaer</a:t>
            </a:r>
            <a:r>
              <a:rPr lang="en-US" dirty="0"/>
              <a:t> ibis tum. Lorem et exit </a:t>
            </a:r>
            <a:r>
              <a:rPr lang="en-US" dirty="0" err="1"/>
              <a:t>vulna</a:t>
            </a:r>
            <a:r>
              <a:rPr lang="en-US" dirty="0"/>
              <a:t> </a:t>
            </a:r>
            <a:r>
              <a:rPr lang="en-US" dirty="0" err="1"/>
              <a:t>reus</a:t>
            </a:r>
            <a:r>
              <a:rPr lang="en-US" dirty="0"/>
              <a:t> plexus.</a:t>
            </a:r>
          </a:p>
          <a:p>
            <a:endParaRPr lang="en-US" dirty="0"/>
          </a:p>
        </p:txBody>
      </p:sp>
      <p:sp>
        <p:nvSpPr>
          <p:cNvPr id="7" name="Content Placeholder 6"/>
          <p:cNvSpPr>
            <a:spLocks noGrp="1"/>
          </p:cNvSpPr>
          <p:nvPr>
            <p:ph sz="quarter" idx="25"/>
          </p:nvPr>
        </p:nvSpPr>
        <p:spPr/>
        <p:txBody>
          <a:bodyPr/>
          <a:lstStyle/>
          <a:p>
            <a:r>
              <a:rPr lang="en-US" dirty="0"/>
              <a:t>Headline Calibri 18 </a:t>
            </a:r>
            <a:r>
              <a:rPr lang="en-US" dirty="0" err="1"/>
              <a:t>pt</a:t>
            </a:r>
            <a:endParaRPr lang="en-US" dirty="0"/>
          </a:p>
          <a:p>
            <a:pPr lvl="1"/>
            <a:r>
              <a:rPr lang="en-US" dirty="0"/>
              <a:t>Dolor situs cum </a:t>
            </a:r>
            <a:r>
              <a:rPr lang="en-US" dirty="0" err="1"/>
              <a:t>habilitarum</a:t>
            </a:r>
            <a:r>
              <a:rPr lang="en-US" dirty="0"/>
              <a:t> </a:t>
            </a:r>
            <a:r>
              <a:rPr lang="en-US" dirty="0" err="1"/>
              <a:t>itum</a:t>
            </a:r>
            <a:r>
              <a:rPr lang="en-US" dirty="0"/>
              <a:t> </a:t>
            </a:r>
            <a:r>
              <a:rPr lang="en-US" dirty="0" err="1"/>
              <a:t>alusi</a:t>
            </a:r>
            <a:r>
              <a:rPr lang="en-US" dirty="0"/>
              <a:t> </a:t>
            </a:r>
            <a:r>
              <a:rPr lang="en-US" dirty="0" err="1"/>
              <a:t>causticus</a:t>
            </a:r>
            <a:r>
              <a:rPr lang="en-US" dirty="0"/>
              <a:t> </a:t>
            </a:r>
            <a:r>
              <a:rPr lang="en-US" dirty="0" err="1"/>
              <a:t>imanenter</a:t>
            </a:r>
            <a:r>
              <a:rPr lang="en-US" dirty="0"/>
              <a:t> ex </a:t>
            </a:r>
            <a:r>
              <a:rPr lang="en-US" dirty="0" err="1"/>
              <a:t>landum</a:t>
            </a:r>
            <a:r>
              <a:rPr lang="en-US" dirty="0"/>
              <a:t> it </a:t>
            </a:r>
            <a:r>
              <a:rPr lang="en-US" dirty="0" err="1"/>
              <a:t>exus</a:t>
            </a:r>
            <a:r>
              <a:rPr lang="en-US" dirty="0"/>
              <a:t> </a:t>
            </a:r>
            <a:r>
              <a:rPr lang="en-US" dirty="0" err="1"/>
              <a:t>rius</a:t>
            </a:r>
            <a:r>
              <a:rPr lang="en-US" dirty="0"/>
              <a:t> </a:t>
            </a:r>
            <a:r>
              <a:rPr lang="en-US" dirty="0" err="1"/>
              <a:t>laudaer</a:t>
            </a:r>
            <a:r>
              <a:rPr lang="en-US" dirty="0"/>
              <a:t> ibis tum. Lorem et exit </a:t>
            </a:r>
            <a:r>
              <a:rPr lang="en-US" dirty="0" err="1"/>
              <a:t>vulna</a:t>
            </a:r>
            <a:r>
              <a:rPr lang="en-US" dirty="0"/>
              <a:t> </a:t>
            </a:r>
            <a:r>
              <a:rPr lang="en-US" dirty="0" err="1"/>
              <a:t>reus</a:t>
            </a:r>
            <a:r>
              <a:rPr lang="en-US" dirty="0"/>
              <a:t> plexus.</a:t>
            </a:r>
          </a:p>
          <a:p>
            <a:endParaRPr lang="en-US" dirty="0"/>
          </a:p>
        </p:txBody>
      </p:sp>
      <p:pic>
        <p:nvPicPr>
          <p:cNvPr id="13" name="Picture Placeholder 12"/>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tretch>
            <a:fillRect/>
          </a:stretch>
        </p:blipFill>
        <p:spPr>
          <a:xfrm>
            <a:off x="8077252" y="3204000"/>
            <a:ext cx="3530245" cy="2354400"/>
          </a:xfrm>
        </p:spPr>
      </p:pic>
      <p:sp>
        <p:nvSpPr>
          <p:cNvPr id="9" name="Text Placeholder 8"/>
          <p:cNvSpPr>
            <a:spLocks noGrp="1"/>
          </p:cNvSpPr>
          <p:nvPr>
            <p:ph type="body" sz="quarter" idx="15"/>
          </p:nvPr>
        </p:nvSpPr>
        <p:spPr/>
        <p:txBody>
          <a:bodyPr/>
          <a:lstStyle/>
          <a:p>
            <a:endParaRPr lang="en-US"/>
          </a:p>
        </p:txBody>
      </p:sp>
      <p:sp>
        <p:nvSpPr>
          <p:cNvPr id="10" name="Footer Placeholder 9"/>
          <p:cNvSpPr>
            <a:spLocks noGrp="1"/>
          </p:cNvSpPr>
          <p:nvPr>
            <p:ph type="ftr" sz="quarter" idx="22"/>
          </p:nvPr>
        </p:nvSpPr>
        <p:spPr/>
        <p:txBody>
          <a:bodyPr/>
          <a:lstStyle/>
          <a:p>
            <a:r>
              <a:rPr lang="en-US"/>
              <a:t>Author | Department</a:t>
            </a:r>
            <a:endParaRPr lang="en-US" dirty="0"/>
          </a:p>
        </p:txBody>
      </p:sp>
      <p:pic>
        <p:nvPicPr>
          <p:cNvPr id="6" name="Picture Placeholder 5"/>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l="3121" r="3121"/>
          <a:stretch>
            <a:fillRect/>
          </a:stretch>
        </p:blipFill>
        <p:spPr/>
      </p:pic>
    </p:spTree>
    <p:extLst>
      <p:ext uri="{BB962C8B-B14F-4D97-AF65-F5344CB8AC3E}">
        <p14:creationId xmlns:p14="http://schemas.microsoft.com/office/powerpoint/2010/main" val="783084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p:cNvSpPr>
            <a:spLocks noGrp="1"/>
          </p:cNvSpPr>
          <p:nvPr>
            <p:ph type="body" sz="quarter" idx="15"/>
          </p:nvPr>
        </p:nvSpPr>
        <p:spPr/>
        <p:txBody>
          <a:bodyPr/>
          <a:lstStyle/>
          <a:p>
            <a:endParaRPr lang="de-DE"/>
          </a:p>
        </p:txBody>
      </p:sp>
      <p:sp>
        <p:nvSpPr>
          <p:cNvPr id="10" name="Fußzeilenplatzhalter 9"/>
          <p:cNvSpPr>
            <a:spLocks noGrp="1"/>
          </p:cNvSpPr>
          <p:nvPr>
            <p:ph type="ftr" sz="quarter" idx="17"/>
          </p:nvPr>
        </p:nvSpPr>
        <p:spPr/>
        <p:txBody>
          <a:bodyPr/>
          <a:lstStyle/>
          <a:p>
            <a:r>
              <a:rPr lang="en-US"/>
              <a:t>Author | Department</a:t>
            </a:r>
            <a:endParaRPr lang="en-US" dirty="0"/>
          </a:p>
        </p:txBody>
      </p:sp>
      <p:sp>
        <p:nvSpPr>
          <p:cNvPr id="13" name="Quote">
            <a:extLst>
              <a:ext uri="{FF2B5EF4-FFF2-40B4-BE49-F238E27FC236}">
                <a16:creationId xmlns:a16="http://schemas.microsoft.com/office/drawing/2014/main" id="{8692363A-55DD-45B2-AA83-D5B161C84D55}"/>
              </a:ext>
            </a:extLst>
          </p:cNvPr>
          <p:cNvSpPr>
            <a:spLocks noGrp="1"/>
          </p:cNvSpPr>
          <p:nvPr>
            <p:ph type="body" sz="quarter" idx="10"/>
          </p:nvPr>
        </p:nvSpPr>
        <p:spPr>
          <a:xfrm>
            <a:off x="6175375" y="1623600"/>
            <a:ext cx="4514400" cy="2520000"/>
          </a:xfrm>
        </p:spPr>
        <p:txBody>
          <a:bodyPr/>
          <a:lstStyle/>
          <a:p>
            <a:r>
              <a:rPr lang="de-DE" dirty="0"/>
              <a:t>„Quote Calibri 28/14 pt dolor sit amet, consetetur sadipscing tempor invidunt ut labore </a:t>
            </a:r>
            <a:br>
              <a:rPr lang="de-DE" dirty="0"/>
            </a:br>
            <a:r>
              <a:rPr lang="de-DE" dirty="0"/>
              <a:t>et dolore magna.“</a:t>
            </a:r>
          </a:p>
          <a:p>
            <a:pPr lvl="1"/>
            <a:r>
              <a:rPr lang="de-DE" dirty="0"/>
              <a:t>Lorem ipsum dolor sit</a:t>
            </a:r>
          </a:p>
        </p:txBody>
      </p:sp>
    </p:spTree>
    <p:extLst>
      <p:ext uri="{BB962C8B-B14F-4D97-AF65-F5344CB8AC3E}">
        <p14:creationId xmlns:p14="http://schemas.microsoft.com/office/powerpoint/2010/main" val="1514773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ote">
            <a:extLst>
              <a:ext uri="{FF2B5EF4-FFF2-40B4-BE49-F238E27FC236}">
                <a16:creationId xmlns:a16="http://schemas.microsoft.com/office/drawing/2014/main" id="{4FD0912E-7BBE-439C-AAAE-0EA22966EE36}"/>
              </a:ext>
            </a:extLst>
          </p:cNvPr>
          <p:cNvSpPr>
            <a:spLocks noGrp="1"/>
          </p:cNvSpPr>
          <p:nvPr>
            <p:ph type="body" sz="quarter" idx="10"/>
          </p:nvPr>
        </p:nvSpPr>
        <p:spPr/>
        <p:txBody>
          <a:bodyPr/>
          <a:lstStyle/>
          <a:p>
            <a:r>
              <a:rPr lang="de-DE" dirty="0"/>
              <a:t>„Quote Calibri 48/14 pt dolor sit amet, consetetur sadipscing tempor invidunt ut labore </a:t>
            </a:r>
            <a:br>
              <a:rPr lang="de-DE" dirty="0"/>
            </a:br>
            <a:r>
              <a:rPr lang="de-DE" dirty="0"/>
              <a:t>et dolore magna.“</a:t>
            </a:r>
          </a:p>
          <a:p>
            <a:pPr lvl="1"/>
            <a:r>
              <a:rPr lang="de-DE" dirty="0"/>
              <a:t>Lorem ipsum dolor sit</a:t>
            </a:r>
          </a:p>
        </p:txBody>
      </p:sp>
      <p:sp>
        <p:nvSpPr>
          <p:cNvPr id="3" name="Footnote">
            <a:extLst>
              <a:ext uri="{FF2B5EF4-FFF2-40B4-BE49-F238E27FC236}">
                <a16:creationId xmlns:a16="http://schemas.microsoft.com/office/drawing/2014/main" id="{E8172786-3080-450B-8C25-BBA33E63DF2C}"/>
              </a:ext>
            </a:extLst>
          </p:cNvPr>
          <p:cNvSpPr>
            <a:spLocks noGrp="1"/>
          </p:cNvSpPr>
          <p:nvPr>
            <p:ph type="body" sz="quarter" idx="15"/>
          </p:nvPr>
        </p:nvSpPr>
        <p:spPr/>
        <p:txBody>
          <a:bodyPr/>
          <a:lstStyle/>
          <a:p>
            <a:endParaRPr lang="en-GB"/>
          </a:p>
        </p:txBody>
      </p:sp>
      <p:sp>
        <p:nvSpPr>
          <p:cNvPr id="4" name="Author">
            <a:extLst>
              <a:ext uri="{FF2B5EF4-FFF2-40B4-BE49-F238E27FC236}">
                <a16:creationId xmlns:a16="http://schemas.microsoft.com/office/drawing/2014/main" id="{493ACFDB-9FBA-4B16-89ED-5B7D8837F1DB}"/>
              </a:ext>
            </a:extLst>
          </p:cNvPr>
          <p:cNvSpPr>
            <a:spLocks noGrp="1"/>
          </p:cNvSpPr>
          <p:nvPr>
            <p:ph type="ftr" sz="quarter" idx="17"/>
          </p:nvPr>
        </p:nvSpPr>
        <p:spPr/>
        <p:txBody>
          <a:bodyPr/>
          <a:lstStyle/>
          <a:p>
            <a:r>
              <a:rPr lang="en-US"/>
              <a:t>Author | Department</a:t>
            </a:r>
            <a:endParaRPr lang="en-US" dirty="0"/>
          </a:p>
        </p:txBody>
      </p:sp>
    </p:spTree>
    <p:extLst>
      <p:ext uri="{BB962C8B-B14F-4D97-AF65-F5344CB8AC3E}">
        <p14:creationId xmlns:p14="http://schemas.microsoft.com/office/powerpoint/2010/main" val="2647417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descr="Author">
            <a:extLst>
              <a:ext uri="{FF2B5EF4-FFF2-40B4-BE49-F238E27FC236}">
                <a16:creationId xmlns:a16="http://schemas.microsoft.com/office/drawing/2014/main" id="{6BB5CF07-0299-463B-991C-4D9BF81BC0AF}"/>
              </a:ext>
            </a:extLst>
          </p:cNvPr>
          <p:cNvPicPr preferRelativeResize="0">
            <a:picLocks noGrp="1" noChangeAspect="1"/>
          </p:cNvPicPr>
          <p:nvPr>
            <p:ph type="pic" sz="quarter" idx="18"/>
          </p:nvPr>
        </p:nvPicPr>
        <p:blipFill rotWithShape="1">
          <a:blip r:embed="rId2" cstate="screen">
            <a:extLst>
              <a:ext uri="{28A0092B-C50C-407E-A947-70E740481C1C}">
                <a14:useLocalDpi xmlns:a14="http://schemas.microsoft.com/office/drawing/2010/main"/>
              </a:ext>
            </a:extLst>
          </a:blip>
          <a:srcRect/>
          <a:stretch/>
        </p:blipFill>
        <p:spPr>
          <a:xfrm>
            <a:off x="1479550" y="1624013"/>
            <a:ext cx="1511300" cy="1943100"/>
          </a:xfrm>
        </p:spPr>
      </p:pic>
      <p:sp>
        <p:nvSpPr>
          <p:cNvPr id="3" name="Quote">
            <a:extLst>
              <a:ext uri="{FF2B5EF4-FFF2-40B4-BE49-F238E27FC236}">
                <a16:creationId xmlns:a16="http://schemas.microsoft.com/office/drawing/2014/main" id="{52F557A6-7090-43BD-B2A3-CE0C30ECC4BC}"/>
              </a:ext>
            </a:extLst>
          </p:cNvPr>
          <p:cNvSpPr>
            <a:spLocks noGrp="1"/>
          </p:cNvSpPr>
          <p:nvPr>
            <p:ph type="body" sz="quarter" idx="10"/>
          </p:nvPr>
        </p:nvSpPr>
        <p:spPr/>
        <p:txBody>
          <a:bodyPr/>
          <a:lstStyle/>
          <a:p>
            <a:r>
              <a:rPr lang="de-DE" dirty="0"/>
              <a:t>„Quote Calibri 40/14 pt dolor sit amet, consetetur sadipscing tempor invidunt ut labore </a:t>
            </a:r>
            <a:br>
              <a:rPr lang="de-DE" dirty="0"/>
            </a:br>
            <a:r>
              <a:rPr lang="de-DE" dirty="0"/>
              <a:t>et dolore magna.“</a:t>
            </a:r>
          </a:p>
          <a:p>
            <a:pPr lvl="1"/>
            <a:r>
              <a:rPr lang="de-DE" dirty="0"/>
              <a:t>Lorem ipsum dolor sit</a:t>
            </a:r>
          </a:p>
        </p:txBody>
      </p:sp>
      <p:sp>
        <p:nvSpPr>
          <p:cNvPr id="4" name="Footnote">
            <a:extLst>
              <a:ext uri="{FF2B5EF4-FFF2-40B4-BE49-F238E27FC236}">
                <a16:creationId xmlns:a16="http://schemas.microsoft.com/office/drawing/2014/main" id="{D5BC3CB8-A50C-4E94-B46C-AE8F620107DE}"/>
              </a:ext>
            </a:extLst>
          </p:cNvPr>
          <p:cNvSpPr>
            <a:spLocks noGrp="1"/>
          </p:cNvSpPr>
          <p:nvPr>
            <p:ph type="body" sz="quarter" idx="15"/>
          </p:nvPr>
        </p:nvSpPr>
        <p:spPr/>
        <p:txBody>
          <a:bodyPr/>
          <a:lstStyle/>
          <a:p>
            <a:endParaRPr lang="en-GB"/>
          </a:p>
        </p:txBody>
      </p:sp>
      <p:sp>
        <p:nvSpPr>
          <p:cNvPr id="5" name="Author">
            <a:extLst>
              <a:ext uri="{FF2B5EF4-FFF2-40B4-BE49-F238E27FC236}">
                <a16:creationId xmlns:a16="http://schemas.microsoft.com/office/drawing/2014/main" id="{B9407062-69DD-4176-A9B1-BAF0A4802F8D}"/>
              </a:ext>
            </a:extLst>
          </p:cNvPr>
          <p:cNvSpPr>
            <a:spLocks noGrp="1"/>
          </p:cNvSpPr>
          <p:nvPr>
            <p:ph type="ftr" sz="quarter" idx="17"/>
          </p:nvPr>
        </p:nvSpPr>
        <p:spPr/>
        <p:txBody>
          <a:bodyPr/>
          <a:lstStyle/>
          <a:p>
            <a:r>
              <a:rPr lang="en-US"/>
              <a:t>Author | Department</a:t>
            </a:r>
            <a:endParaRPr lang="en-US" dirty="0"/>
          </a:p>
        </p:txBody>
      </p:sp>
    </p:spTree>
    <p:extLst>
      <p:ext uri="{BB962C8B-B14F-4D97-AF65-F5344CB8AC3E}">
        <p14:creationId xmlns:p14="http://schemas.microsoft.com/office/powerpoint/2010/main" val="1018641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CC18-893_6752 US PowerPoint Template\Scans\fertige HGs\SHS_US_44841_18_V1_Frei.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986" r="21529"/>
          <a:stretch/>
        </p:blipFill>
        <p:spPr bwMode="auto">
          <a:xfrm>
            <a:off x="4114800" y="1623600"/>
            <a:ext cx="4068000" cy="5216330"/>
          </a:xfrm>
          <a:prstGeom prst="rect">
            <a:avLst/>
          </a:prstGeom>
          <a:noFill/>
          <a:extLst>
            <a:ext uri="{909E8E84-426E-40DD-AFC4-6F175D3DCCD1}">
              <a14:hiddenFill xmlns:a14="http://schemas.microsoft.com/office/drawing/2010/main">
                <a:solidFill>
                  <a:srgbClr val="FFFFFF"/>
                </a:solidFill>
              </a14:hiddenFill>
            </a:ext>
          </a:extLst>
        </p:spPr>
      </p:pic>
      <p:sp>
        <p:nvSpPr>
          <p:cNvPr id="2" name="Headline">
            <a:extLst>
              <a:ext uri="{FF2B5EF4-FFF2-40B4-BE49-F238E27FC236}">
                <a16:creationId xmlns:a16="http://schemas.microsoft.com/office/drawing/2014/main" id="{493EB6F0-6B74-45E8-AB4B-78564AAD9F19}"/>
              </a:ext>
            </a:extLst>
          </p:cNvPr>
          <p:cNvSpPr>
            <a:spLocks noGrp="1"/>
          </p:cNvSpPr>
          <p:nvPr>
            <p:ph type="title"/>
          </p:nvPr>
        </p:nvSpPr>
        <p:spPr/>
        <p:txBody>
          <a:bodyPr/>
          <a:lstStyle/>
          <a:p>
            <a:r>
              <a:rPr lang="en-US" dirty="0"/>
              <a:t>Product detail</a:t>
            </a:r>
            <a:br>
              <a:rPr lang="en-US" dirty="0"/>
            </a:br>
            <a:r>
              <a:rPr lang="en-US" dirty="0"/>
              <a:t>Title Calibri Bold 28 </a:t>
            </a:r>
            <a:r>
              <a:rPr lang="en-US" dirty="0" err="1"/>
              <a:t>pt</a:t>
            </a:r>
            <a:endParaRPr lang="en-GB" dirty="0"/>
          </a:p>
        </p:txBody>
      </p:sp>
      <p:sp>
        <p:nvSpPr>
          <p:cNvPr id="4" name="Product detail 1">
            <a:extLst>
              <a:ext uri="{FF2B5EF4-FFF2-40B4-BE49-F238E27FC236}">
                <a16:creationId xmlns:a16="http://schemas.microsoft.com/office/drawing/2014/main" id="{9334D290-85D9-4358-A964-A83B8778B411}"/>
              </a:ext>
            </a:extLst>
          </p:cNvPr>
          <p:cNvSpPr>
            <a:spLocks noGrp="1"/>
          </p:cNvSpPr>
          <p:nvPr>
            <p:ph type="body" sz="quarter" idx="26"/>
          </p:nvPr>
        </p:nvSpPr>
        <p:spPr/>
        <p:txBody>
          <a:bodyPr/>
          <a:lstStyle/>
          <a:p>
            <a:pPr lvl="0"/>
            <a:r>
              <a:rPr lang="en-US" dirty="0"/>
              <a:t>Headline Calibri Bold 14 </a:t>
            </a:r>
            <a:r>
              <a:rPr lang="en-US" dirty="0" err="1"/>
              <a:t>pt</a:t>
            </a:r>
            <a:endParaRPr lang="en-US" dirty="0"/>
          </a:p>
          <a:p>
            <a:pPr lvl="1"/>
            <a:r>
              <a:rPr lang="en-US" dirty="0"/>
              <a:t>Text Calibri 14 pt. </a:t>
            </a:r>
            <a:br>
              <a:rPr lang="en-US" dirty="0"/>
            </a:br>
            <a:r>
              <a:rPr lang="en-US" dirty="0"/>
              <a:t>Dolor situs cum </a:t>
            </a:r>
            <a:r>
              <a:rPr lang="en-US" dirty="0" err="1"/>
              <a:t>habilitarum</a:t>
            </a:r>
            <a:endParaRPr lang="en-US" dirty="0"/>
          </a:p>
        </p:txBody>
      </p:sp>
      <p:cxnSp>
        <p:nvCxnSpPr>
          <p:cNvPr id="15" name="Line 1">
            <a:extLst>
              <a:ext uri="{FF2B5EF4-FFF2-40B4-BE49-F238E27FC236}">
                <a16:creationId xmlns:a16="http://schemas.microsoft.com/office/drawing/2014/main" id="{7FD570EC-3D4C-4FF3-BD23-81BB95F934F5}"/>
              </a:ext>
            </a:extLst>
          </p:cNvPr>
          <p:cNvCxnSpPr/>
          <p:nvPr/>
        </p:nvCxnSpPr>
        <p:spPr>
          <a:xfrm>
            <a:off x="3178175" y="2346210"/>
            <a:ext cx="2329007" cy="0"/>
          </a:xfrm>
          <a:prstGeom prst="straightConnector1">
            <a:avLst/>
          </a:prstGeom>
          <a:ln w="9525" cap="rnd">
            <a:solidFill>
              <a:srgbClr val="404040"/>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5" name="Product detail 2">
            <a:extLst>
              <a:ext uri="{FF2B5EF4-FFF2-40B4-BE49-F238E27FC236}">
                <a16:creationId xmlns:a16="http://schemas.microsoft.com/office/drawing/2014/main" id="{EDADD0EA-0B20-4DC6-8D2D-9FB79CA7E07E}"/>
              </a:ext>
            </a:extLst>
          </p:cNvPr>
          <p:cNvSpPr>
            <a:spLocks noGrp="1"/>
          </p:cNvSpPr>
          <p:nvPr>
            <p:ph type="body" sz="quarter" idx="27"/>
          </p:nvPr>
        </p:nvSpPr>
        <p:spPr/>
        <p:txBody>
          <a:bodyPr/>
          <a:lstStyle/>
          <a:p>
            <a:pPr lvl="0"/>
            <a:r>
              <a:rPr lang="en-US" dirty="0"/>
              <a:t>Headline Calibri Bold 14 </a:t>
            </a:r>
            <a:r>
              <a:rPr lang="en-US" dirty="0" err="1"/>
              <a:t>pt</a:t>
            </a:r>
            <a:endParaRPr lang="en-US" dirty="0"/>
          </a:p>
          <a:p>
            <a:pPr lvl="1"/>
            <a:r>
              <a:rPr lang="en-US" dirty="0"/>
              <a:t>Text Calibri 14 pt. </a:t>
            </a:r>
            <a:br>
              <a:rPr lang="en-US" dirty="0"/>
            </a:br>
            <a:r>
              <a:rPr lang="en-US" dirty="0"/>
              <a:t>Dolor situs cum </a:t>
            </a:r>
            <a:r>
              <a:rPr lang="en-US" dirty="0" err="1"/>
              <a:t>habilitarum</a:t>
            </a:r>
            <a:endParaRPr lang="en-US" dirty="0"/>
          </a:p>
        </p:txBody>
      </p:sp>
      <p:cxnSp>
        <p:nvCxnSpPr>
          <p:cNvPr id="16" name="Line 2">
            <a:extLst>
              <a:ext uri="{FF2B5EF4-FFF2-40B4-BE49-F238E27FC236}">
                <a16:creationId xmlns:a16="http://schemas.microsoft.com/office/drawing/2014/main" id="{63288448-58D2-4B2C-9E87-6BD087A68294}"/>
              </a:ext>
            </a:extLst>
          </p:cNvPr>
          <p:cNvCxnSpPr/>
          <p:nvPr/>
        </p:nvCxnSpPr>
        <p:spPr>
          <a:xfrm>
            <a:off x="3178175" y="3497925"/>
            <a:ext cx="2329007" cy="0"/>
          </a:xfrm>
          <a:prstGeom prst="straightConnector1">
            <a:avLst/>
          </a:prstGeom>
          <a:ln w="9525" cap="rnd">
            <a:solidFill>
              <a:srgbClr val="404040"/>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6" name="Product detail 3">
            <a:extLst>
              <a:ext uri="{FF2B5EF4-FFF2-40B4-BE49-F238E27FC236}">
                <a16:creationId xmlns:a16="http://schemas.microsoft.com/office/drawing/2014/main" id="{E40785FA-EF07-4852-9D4F-6D98C02EDBB7}"/>
              </a:ext>
            </a:extLst>
          </p:cNvPr>
          <p:cNvSpPr>
            <a:spLocks noGrp="1"/>
          </p:cNvSpPr>
          <p:nvPr>
            <p:ph type="body" sz="quarter" idx="28"/>
          </p:nvPr>
        </p:nvSpPr>
        <p:spPr/>
        <p:txBody>
          <a:bodyPr/>
          <a:lstStyle/>
          <a:p>
            <a:pPr lvl="0"/>
            <a:r>
              <a:rPr lang="en-US" dirty="0"/>
              <a:t>Headline Calibri Bold 14 </a:t>
            </a:r>
            <a:r>
              <a:rPr lang="en-US" dirty="0" err="1"/>
              <a:t>pt</a:t>
            </a:r>
            <a:endParaRPr lang="en-US" dirty="0"/>
          </a:p>
          <a:p>
            <a:pPr lvl="1"/>
            <a:r>
              <a:rPr lang="en-US" dirty="0"/>
              <a:t>Text Calibri 14 pt. </a:t>
            </a:r>
            <a:br>
              <a:rPr lang="en-US" dirty="0"/>
            </a:br>
            <a:r>
              <a:rPr lang="en-US" dirty="0"/>
              <a:t>Dolor situs cum </a:t>
            </a:r>
            <a:r>
              <a:rPr lang="en-US" dirty="0" err="1"/>
              <a:t>habilitarum</a:t>
            </a:r>
            <a:endParaRPr lang="en-US" dirty="0"/>
          </a:p>
        </p:txBody>
      </p:sp>
      <p:cxnSp>
        <p:nvCxnSpPr>
          <p:cNvPr id="17" name="Line 3">
            <a:extLst>
              <a:ext uri="{FF2B5EF4-FFF2-40B4-BE49-F238E27FC236}">
                <a16:creationId xmlns:a16="http://schemas.microsoft.com/office/drawing/2014/main" id="{B639C728-C8E1-479C-9C53-07B4E767CD2A}"/>
              </a:ext>
            </a:extLst>
          </p:cNvPr>
          <p:cNvCxnSpPr/>
          <p:nvPr/>
        </p:nvCxnSpPr>
        <p:spPr>
          <a:xfrm>
            <a:off x="3178175" y="4676687"/>
            <a:ext cx="2058988" cy="0"/>
          </a:xfrm>
          <a:prstGeom prst="straightConnector1">
            <a:avLst/>
          </a:prstGeom>
          <a:ln w="9525" cap="rnd">
            <a:solidFill>
              <a:srgbClr val="404040"/>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7" name="Product detail 4">
            <a:extLst>
              <a:ext uri="{FF2B5EF4-FFF2-40B4-BE49-F238E27FC236}">
                <a16:creationId xmlns:a16="http://schemas.microsoft.com/office/drawing/2014/main" id="{9344DB5A-ED9C-4274-A880-5D26DFC46336}"/>
              </a:ext>
            </a:extLst>
          </p:cNvPr>
          <p:cNvSpPr>
            <a:spLocks noGrp="1"/>
          </p:cNvSpPr>
          <p:nvPr>
            <p:ph type="body" sz="quarter" idx="16"/>
          </p:nvPr>
        </p:nvSpPr>
        <p:spPr/>
        <p:txBody>
          <a:bodyPr/>
          <a:lstStyle/>
          <a:p>
            <a:pPr lvl="0"/>
            <a:r>
              <a:rPr lang="en-US" dirty="0"/>
              <a:t>Headline Calibri Bold 14 </a:t>
            </a:r>
            <a:r>
              <a:rPr lang="en-US" dirty="0" err="1"/>
              <a:t>pt</a:t>
            </a:r>
            <a:endParaRPr lang="en-US" dirty="0"/>
          </a:p>
          <a:p>
            <a:pPr lvl="1"/>
            <a:r>
              <a:rPr lang="en-US" dirty="0"/>
              <a:t>Text Calibri 14 pt. </a:t>
            </a:r>
            <a:br>
              <a:rPr lang="en-US" dirty="0"/>
            </a:br>
            <a:r>
              <a:rPr lang="en-US" dirty="0"/>
              <a:t>Dolor situs cum </a:t>
            </a:r>
            <a:r>
              <a:rPr lang="en-US" dirty="0" err="1"/>
              <a:t>habilitarum</a:t>
            </a:r>
            <a:endParaRPr lang="en-US" dirty="0"/>
          </a:p>
        </p:txBody>
      </p:sp>
      <p:cxnSp>
        <p:nvCxnSpPr>
          <p:cNvPr id="18" name="Line 4">
            <a:extLst>
              <a:ext uri="{FF2B5EF4-FFF2-40B4-BE49-F238E27FC236}">
                <a16:creationId xmlns:a16="http://schemas.microsoft.com/office/drawing/2014/main" id="{FE9B629B-9043-403C-A423-366B5765A02E}"/>
              </a:ext>
            </a:extLst>
          </p:cNvPr>
          <p:cNvCxnSpPr/>
          <p:nvPr/>
        </p:nvCxnSpPr>
        <p:spPr>
          <a:xfrm>
            <a:off x="7029450" y="2929528"/>
            <a:ext cx="1965325" cy="0"/>
          </a:xfrm>
          <a:prstGeom prst="straightConnector1">
            <a:avLst/>
          </a:prstGeom>
          <a:ln w="9525" cap="rnd">
            <a:solidFill>
              <a:srgbClr val="404040"/>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
        <p:nvSpPr>
          <p:cNvPr id="8" name="Product detail 5">
            <a:extLst>
              <a:ext uri="{FF2B5EF4-FFF2-40B4-BE49-F238E27FC236}">
                <a16:creationId xmlns:a16="http://schemas.microsoft.com/office/drawing/2014/main" id="{C33E52D9-BA8F-4A53-8D9C-D002AE54A61B}"/>
              </a:ext>
            </a:extLst>
          </p:cNvPr>
          <p:cNvSpPr>
            <a:spLocks noGrp="1"/>
          </p:cNvSpPr>
          <p:nvPr>
            <p:ph type="body" sz="quarter" idx="25"/>
          </p:nvPr>
        </p:nvSpPr>
        <p:spPr/>
        <p:txBody>
          <a:bodyPr/>
          <a:lstStyle/>
          <a:p>
            <a:pPr lvl="0"/>
            <a:r>
              <a:rPr lang="en-US" dirty="0"/>
              <a:t>Headline Calibri Bold 14 </a:t>
            </a:r>
            <a:r>
              <a:rPr lang="en-US" dirty="0" err="1"/>
              <a:t>pt</a:t>
            </a:r>
            <a:endParaRPr lang="en-US" dirty="0"/>
          </a:p>
          <a:p>
            <a:pPr lvl="1"/>
            <a:r>
              <a:rPr lang="en-US" dirty="0"/>
              <a:t>Text Calibri 14 pt. </a:t>
            </a:r>
            <a:br>
              <a:rPr lang="en-US" dirty="0"/>
            </a:br>
            <a:r>
              <a:rPr lang="en-US" dirty="0"/>
              <a:t>Dolor situs cum </a:t>
            </a:r>
            <a:r>
              <a:rPr lang="en-US" dirty="0" err="1"/>
              <a:t>habilitarum</a:t>
            </a:r>
            <a:endParaRPr lang="en-US" dirty="0"/>
          </a:p>
        </p:txBody>
      </p:sp>
      <p:cxnSp>
        <p:nvCxnSpPr>
          <p:cNvPr id="19" name="Line 5">
            <a:extLst>
              <a:ext uri="{FF2B5EF4-FFF2-40B4-BE49-F238E27FC236}">
                <a16:creationId xmlns:a16="http://schemas.microsoft.com/office/drawing/2014/main" id="{EECCDA61-86D5-4979-AA09-26F11F362C28}"/>
              </a:ext>
            </a:extLst>
          </p:cNvPr>
          <p:cNvCxnSpPr/>
          <p:nvPr/>
        </p:nvCxnSpPr>
        <p:spPr>
          <a:xfrm>
            <a:off x="7258050" y="4097707"/>
            <a:ext cx="1736725" cy="0"/>
          </a:xfrm>
          <a:prstGeom prst="straightConnector1">
            <a:avLst/>
          </a:prstGeom>
          <a:ln w="9525" cap="rnd">
            <a:solidFill>
              <a:srgbClr val="404040"/>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
        <p:nvSpPr>
          <p:cNvPr id="9" name="Footnote">
            <a:extLst>
              <a:ext uri="{FF2B5EF4-FFF2-40B4-BE49-F238E27FC236}">
                <a16:creationId xmlns:a16="http://schemas.microsoft.com/office/drawing/2014/main" id="{8B8D73DB-F5D6-4034-BF9B-E36BD554080A}"/>
              </a:ext>
            </a:extLst>
          </p:cNvPr>
          <p:cNvSpPr>
            <a:spLocks noGrp="1"/>
          </p:cNvSpPr>
          <p:nvPr>
            <p:ph type="body" sz="quarter" idx="15"/>
          </p:nvPr>
        </p:nvSpPr>
        <p:spPr/>
        <p:txBody>
          <a:bodyPr/>
          <a:lstStyle/>
          <a:p>
            <a:endParaRPr lang="en-GB"/>
          </a:p>
        </p:txBody>
      </p:sp>
      <p:sp>
        <p:nvSpPr>
          <p:cNvPr id="10" name="Author">
            <a:extLst>
              <a:ext uri="{FF2B5EF4-FFF2-40B4-BE49-F238E27FC236}">
                <a16:creationId xmlns:a16="http://schemas.microsoft.com/office/drawing/2014/main" id="{B930D408-36D6-4C06-A22F-52948CFC39E4}"/>
              </a:ext>
            </a:extLst>
          </p:cNvPr>
          <p:cNvSpPr>
            <a:spLocks noGrp="1"/>
          </p:cNvSpPr>
          <p:nvPr>
            <p:ph type="ftr" sz="quarter" idx="29"/>
          </p:nvPr>
        </p:nvSpPr>
        <p:spPr/>
        <p:txBody>
          <a:bodyPr/>
          <a:lstStyle/>
          <a:p>
            <a:r>
              <a:rPr lang="en-US"/>
              <a:t>Author | Department</a:t>
            </a:r>
            <a:endParaRPr lang="en-US" dirty="0"/>
          </a:p>
        </p:txBody>
      </p:sp>
    </p:spTree>
    <p:extLst>
      <p:ext uri="{BB962C8B-B14F-4D97-AF65-F5344CB8AC3E}">
        <p14:creationId xmlns:p14="http://schemas.microsoft.com/office/powerpoint/2010/main" val="1996055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F8A5D879-26FF-4CC6-9793-57D5D55CDEDE}"/>
              </a:ext>
            </a:extLst>
          </p:cNvPr>
          <p:cNvSpPr>
            <a:spLocks noGrp="1"/>
          </p:cNvSpPr>
          <p:nvPr>
            <p:ph type="title"/>
          </p:nvPr>
        </p:nvSpPr>
        <p:spPr/>
        <p:txBody>
          <a:bodyPr/>
          <a:lstStyle/>
          <a:p>
            <a:r>
              <a:rPr lang="en-US" dirty="0"/>
              <a:t>Diagram (with description)</a:t>
            </a:r>
            <a:br>
              <a:rPr lang="en-US" dirty="0"/>
            </a:br>
            <a:r>
              <a:rPr lang="en-US" dirty="0"/>
              <a:t>Headline Calibri Bold 28 </a:t>
            </a:r>
            <a:r>
              <a:rPr lang="en-US" dirty="0" err="1"/>
              <a:t>pt</a:t>
            </a:r>
            <a:endParaRPr lang="en-GB" dirty="0"/>
          </a:p>
        </p:txBody>
      </p:sp>
      <p:graphicFrame>
        <p:nvGraphicFramePr>
          <p:cNvPr id="8" name="Diagram">
            <a:extLst>
              <a:ext uri="{FF2B5EF4-FFF2-40B4-BE49-F238E27FC236}">
                <a16:creationId xmlns:a16="http://schemas.microsoft.com/office/drawing/2014/main" id="{7EAF6FB9-3BA1-4588-B0D1-800D9A4862E3}"/>
              </a:ext>
            </a:extLst>
          </p:cNvPr>
          <p:cNvGraphicFramePr>
            <a:graphicFrameLocks noGrp="1"/>
          </p:cNvGraphicFramePr>
          <p:nvPr>
            <p:ph type="chart" sz="quarter" idx="18"/>
            <p:extLst>
              <p:ext uri="{D42A27DB-BD31-4B8C-83A1-F6EECF244321}">
                <p14:modId xmlns:p14="http://schemas.microsoft.com/office/powerpoint/2010/main" val="2649053348"/>
              </p:ext>
            </p:extLst>
          </p:nvPr>
        </p:nvGraphicFramePr>
        <p:xfrm>
          <a:off x="0" y="1624013"/>
          <a:ext cx="6000750"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a:extLst>
              <a:ext uri="{FF2B5EF4-FFF2-40B4-BE49-F238E27FC236}">
                <a16:creationId xmlns:a16="http://schemas.microsoft.com/office/drawing/2014/main" id="{B83E09EA-332D-4C35-A5C9-BA6CFF570CFE}"/>
              </a:ext>
            </a:extLst>
          </p:cNvPr>
          <p:cNvSpPr>
            <a:spLocks noGrp="1"/>
          </p:cNvSpPr>
          <p:nvPr>
            <p:ph sz="quarter" idx="20"/>
          </p:nvPr>
        </p:nvSpPr>
        <p:spPr/>
        <p:txBody>
          <a:bodyPr/>
          <a:lstStyle/>
          <a:p>
            <a:r>
              <a:rPr lang="en-US" dirty="0"/>
              <a:t>Headline Calibri Bold 18 </a:t>
            </a:r>
            <a:r>
              <a:rPr lang="en-US" dirty="0" err="1"/>
              <a:t>pt</a:t>
            </a:r>
            <a:endParaRPr lang="en-US" dirty="0"/>
          </a:p>
          <a:p>
            <a:pPr lvl="1"/>
            <a:r>
              <a:rPr lang="en-US" dirty="0"/>
              <a:t>Text Calibri 18 pt. Dolor situs cum </a:t>
            </a:r>
            <a:r>
              <a:rPr lang="en-US" dirty="0" err="1"/>
              <a:t>habilitarum</a:t>
            </a:r>
            <a:r>
              <a:rPr lang="en-US" dirty="0"/>
              <a:t> </a:t>
            </a:r>
            <a:r>
              <a:rPr lang="en-US" dirty="0" err="1"/>
              <a:t>itum</a:t>
            </a:r>
            <a:r>
              <a:rPr lang="en-US" dirty="0"/>
              <a:t> </a:t>
            </a:r>
            <a:r>
              <a:rPr lang="en-US" dirty="0" err="1"/>
              <a:t>alusi</a:t>
            </a:r>
            <a:r>
              <a:rPr lang="en-US" dirty="0"/>
              <a:t> </a:t>
            </a:r>
            <a:r>
              <a:rPr lang="en-US" dirty="0" err="1"/>
              <a:t>causticus</a:t>
            </a:r>
            <a:r>
              <a:rPr lang="en-US" dirty="0"/>
              <a:t> </a:t>
            </a:r>
            <a:r>
              <a:rPr lang="en-US" dirty="0" err="1"/>
              <a:t>imanenter</a:t>
            </a:r>
            <a:r>
              <a:rPr lang="en-US" dirty="0"/>
              <a:t> Status ex </a:t>
            </a:r>
            <a:r>
              <a:rPr lang="en-US" dirty="0" err="1"/>
              <a:t>landum</a:t>
            </a:r>
            <a:r>
              <a:rPr lang="en-US" dirty="0"/>
              <a:t> it </a:t>
            </a:r>
            <a:r>
              <a:rPr lang="en-US" dirty="0" err="1"/>
              <a:t>exus</a:t>
            </a:r>
            <a:r>
              <a:rPr lang="en-US" dirty="0"/>
              <a:t> </a:t>
            </a:r>
            <a:r>
              <a:rPr lang="en-US" dirty="0" err="1"/>
              <a:t>rius</a:t>
            </a:r>
            <a:r>
              <a:rPr lang="en-US" dirty="0"/>
              <a:t> laudanum ibis tum. Lorem et exit </a:t>
            </a:r>
            <a:r>
              <a:rPr lang="en-US" dirty="0" err="1"/>
              <a:t>vulnareus</a:t>
            </a:r>
            <a:r>
              <a:rPr lang="en-US" dirty="0"/>
              <a:t> plexus. Sit </a:t>
            </a:r>
            <a:r>
              <a:rPr lang="en-US" dirty="0" err="1"/>
              <a:t>imane</a:t>
            </a:r>
            <a:r>
              <a:rPr lang="en-US" dirty="0"/>
              <a:t> </a:t>
            </a:r>
            <a:r>
              <a:rPr lang="en-US" dirty="0" err="1"/>
              <a:t>nter</a:t>
            </a:r>
            <a:r>
              <a:rPr lang="en-US" dirty="0"/>
              <a:t> Status ex </a:t>
            </a:r>
            <a:r>
              <a:rPr lang="en-US" dirty="0" err="1"/>
              <a:t>landum</a:t>
            </a:r>
            <a:r>
              <a:rPr lang="en-US" dirty="0"/>
              <a:t> it </a:t>
            </a:r>
            <a:r>
              <a:rPr lang="en-US" dirty="0" err="1"/>
              <a:t>exus</a:t>
            </a:r>
            <a:r>
              <a:rPr lang="en-US" dirty="0"/>
              <a:t> </a:t>
            </a:r>
            <a:r>
              <a:rPr lang="en-US" dirty="0" err="1"/>
              <a:t>rius</a:t>
            </a:r>
            <a:r>
              <a:rPr lang="en-US" dirty="0"/>
              <a:t> laudanum </a:t>
            </a:r>
            <a:r>
              <a:rPr lang="en-US" dirty="0" err="1"/>
              <a:t>itum</a:t>
            </a:r>
            <a:r>
              <a:rPr lang="en-US" dirty="0"/>
              <a:t>.</a:t>
            </a:r>
          </a:p>
          <a:p>
            <a:pPr lvl="1"/>
            <a:endParaRPr lang="en-US" dirty="0"/>
          </a:p>
          <a:p>
            <a:pPr lvl="2"/>
            <a:r>
              <a:rPr lang="en-US" dirty="0"/>
              <a:t>Sit Lorem et exit </a:t>
            </a:r>
            <a:r>
              <a:rPr lang="en-US" dirty="0" err="1"/>
              <a:t>vulnare</a:t>
            </a:r>
            <a:r>
              <a:rPr lang="en-US" dirty="0"/>
              <a:t> </a:t>
            </a:r>
            <a:r>
              <a:rPr lang="en-US" dirty="0" err="1"/>
              <a:t>eus</a:t>
            </a:r>
            <a:r>
              <a:rPr lang="en-US" dirty="0"/>
              <a:t> plexus sit </a:t>
            </a:r>
            <a:r>
              <a:rPr lang="en-US" dirty="0" err="1"/>
              <a:t>ite</a:t>
            </a:r>
            <a:r>
              <a:rPr lang="en-US" dirty="0"/>
              <a:t> </a:t>
            </a:r>
            <a:r>
              <a:rPr lang="en-US" dirty="0" err="1"/>
              <a:t>causticus</a:t>
            </a:r>
            <a:r>
              <a:rPr lang="en-US" dirty="0"/>
              <a:t>. </a:t>
            </a:r>
            <a:r>
              <a:rPr lang="en-US" dirty="0" err="1"/>
              <a:t>Imane</a:t>
            </a:r>
            <a:r>
              <a:rPr lang="en-US" dirty="0"/>
              <a:t> </a:t>
            </a:r>
            <a:r>
              <a:rPr lang="en-US" dirty="0" err="1"/>
              <a:t>nter</a:t>
            </a:r>
            <a:r>
              <a:rPr lang="en-US" dirty="0"/>
              <a:t> Status ex </a:t>
            </a:r>
            <a:r>
              <a:rPr lang="en-US" dirty="0" err="1"/>
              <a:t>landum</a:t>
            </a:r>
            <a:r>
              <a:rPr lang="en-US" dirty="0"/>
              <a:t> it </a:t>
            </a:r>
            <a:r>
              <a:rPr lang="en-US" dirty="0" err="1"/>
              <a:t>exus</a:t>
            </a:r>
            <a:r>
              <a:rPr lang="en-US" dirty="0"/>
              <a:t> </a:t>
            </a:r>
            <a:r>
              <a:rPr lang="en-US" dirty="0" err="1"/>
              <a:t>rius</a:t>
            </a:r>
            <a:r>
              <a:rPr lang="en-US" dirty="0"/>
              <a:t> laudanum it </a:t>
            </a:r>
            <a:r>
              <a:rPr lang="en-US" dirty="0" err="1"/>
              <a:t>exus</a:t>
            </a:r>
            <a:r>
              <a:rPr lang="en-US" dirty="0"/>
              <a:t> </a:t>
            </a:r>
            <a:r>
              <a:rPr lang="en-US" dirty="0" err="1"/>
              <a:t>rius</a:t>
            </a:r>
            <a:r>
              <a:rPr lang="en-US" dirty="0"/>
              <a:t> laudanum ibis tum.</a:t>
            </a:r>
          </a:p>
        </p:txBody>
      </p:sp>
      <p:sp>
        <p:nvSpPr>
          <p:cNvPr id="12" name="Text Placeholder 11">
            <a:extLst>
              <a:ext uri="{FF2B5EF4-FFF2-40B4-BE49-F238E27FC236}">
                <a16:creationId xmlns:a16="http://schemas.microsoft.com/office/drawing/2014/main" id="{AE0350BA-FB1A-411B-A6AD-1151C488A56C}"/>
              </a:ext>
            </a:extLst>
          </p:cNvPr>
          <p:cNvSpPr>
            <a:spLocks noGrp="1"/>
          </p:cNvSpPr>
          <p:nvPr>
            <p:ph type="body" sz="quarter" idx="15"/>
          </p:nvPr>
        </p:nvSpPr>
        <p:spPr/>
        <p:txBody>
          <a:bodyPr/>
          <a:lstStyle/>
          <a:p>
            <a:endParaRPr lang="en-GB"/>
          </a:p>
        </p:txBody>
      </p:sp>
      <p:sp>
        <p:nvSpPr>
          <p:cNvPr id="6" name="Author">
            <a:extLst>
              <a:ext uri="{FF2B5EF4-FFF2-40B4-BE49-F238E27FC236}">
                <a16:creationId xmlns:a16="http://schemas.microsoft.com/office/drawing/2014/main" id="{66BC30AB-6A7A-4A72-8DAD-7843C66B5165}"/>
              </a:ext>
            </a:extLst>
          </p:cNvPr>
          <p:cNvSpPr>
            <a:spLocks noGrp="1"/>
          </p:cNvSpPr>
          <p:nvPr>
            <p:ph type="ftr" sz="quarter" idx="19"/>
          </p:nvPr>
        </p:nvSpPr>
        <p:spPr/>
        <p:txBody>
          <a:bodyPr/>
          <a:lstStyle/>
          <a:p>
            <a:r>
              <a:rPr lang="en-US"/>
              <a:t>Author | Department</a:t>
            </a:r>
            <a:endParaRPr lang="en-US" dirty="0"/>
          </a:p>
        </p:txBody>
      </p:sp>
    </p:spTree>
    <p:extLst>
      <p:ext uri="{BB962C8B-B14F-4D97-AF65-F5344CB8AC3E}">
        <p14:creationId xmlns:p14="http://schemas.microsoft.com/office/powerpoint/2010/main" val="195582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223CF4C9-5420-48BC-935E-B86E86536CE7}"/>
              </a:ext>
            </a:extLst>
          </p:cNvPr>
          <p:cNvSpPr>
            <a:spLocks noGrp="1"/>
          </p:cNvSpPr>
          <p:nvPr>
            <p:ph type="title"/>
          </p:nvPr>
        </p:nvSpPr>
        <p:spPr/>
        <p:txBody>
          <a:bodyPr/>
          <a:lstStyle/>
          <a:p>
            <a:r>
              <a:rPr lang="en-US"/>
              <a:t>One column (with medical image)</a:t>
            </a:r>
            <a:br>
              <a:rPr lang="en-US"/>
            </a:br>
            <a:r>
              <a:rPr lang="en-US"/>
              <a:t>Headline Calibri Bold 28 pt</a:t>
            </a:r>
            <a:endParaRPr lang="en-GB" dirty="0"/>
          </a:p>
        </p:txBody>
      </p:sp>
      <p:sp>
        <p:nvSpPr>
          <p:cNvPr id="3" name="Content">
            <a:extLst>
              <a:ext uri="{FF2B5EF4-FFF2-40B4-BE49-F238E27FC236}">
                <a16:creationId xmlns:a16="http://schemas.microsoft.com/office/drawing/2014/main" id="{A18E7936-69CE-470F-8752-C021017947B6}"/>
              </a:ext>
            </a:extLst>
          </p:cNvPr>
          <p:cNvSpPr>
            <a:spLocks noGrp="1"/>
          </p:cNvSpPr>
          <p:nvPr>
            <p:ph sz="quarter" idx="21"/>
          </p:nvPr>
        </p:nvSpPr>
        <p:spPr/>
        <p:txBody>
          <a:bodyPr/>
          <a:lstStyle/>
          <a:p>
            <a:r>
              <a:rPr lang="en-US"/>
              <a:t>Headline Calibri Bold 18 pt</a:t>
            </a:r>
          </a:p>
          <a:p>
            <a:pPr lvl="1"/>
            <a:r>
              <a:rPr lang="en-US"/>
              <a:t>Text Calibri 18 pt. Dolor situs cum habilitarum itum alusi causticus imanenter Status ex landum </a:t>
            </a:r>
            <a:br>
              <a:rPr lang="en-US"/>
            </a:br>
            <a:r>
              <a:rPr lang="en-US"/>
              <a:t>it exus rius laudanum ibis tum. Lorem et exit vulnareus plexus. </a:t>
            </a:r>
          </a:p>
          <a:p>
            <a:pPr lvl="1"/>
            <a:endParaRPr lang="en-US"/>
          </a:p>
          <a:p>
            <a:pPr lvl="2"/>
            <a:r>
              <a:rPr lang="en-US"/>
              <a:t>Dolor situs cum habilitarum itum alus</a:t>
            </a:r>
          </a:p>
          <a:p>
            <a:pPr lvl="2"/>
            <a:r>
              <a:rPr lang="en-US"/>
              <a:t>Sit imane nter Status ex landum it exus rius laudanum itum  caiusticus.</a:t>
            </a:r>
          </a:p>
          <a:p>
            <a:pPr lvl="2"/>
            <a:r>
              <a:rPr lang="en-US"/>
              <a:t>Dolor situs cum habilitarum itum alus</a:t>
            </a:r>
            <a:br>
              <a:rPr lang="en-US"/>
            </a:br>
            <a:r>
              <a:rPr lang="en-US"/>
              <a:t>imanenter Status ex landum it  alus causticus.</a:t>
            </a:r>
            <a:endParaRPr lang="en-US" dirty="0"/>
          </a:p>
        </p:txBody>
      </p:sp>
      <p:sp>
        <p:nvSpPr>
          <p:cNvPr id="5" name="Footnote">
            <a:extLst>
              <a:ext uri="{FF2B5EF4-FFF2-40B4-BE49-F238E27FC236}">
                <a16:creationId xmlns:a16="http://schemas.microsoft.com/office/drawing/2014/main" id="{44B9B0A4-D956-45DB-BD0F-FCA5BAC296B1}"/>
              </a:ext>
            </a:extLst>
          </p:cNvPr>
          <p:cNvSpPr>
            <a:spLocks noGrp="1"/>
          </p:cNvSpPr>
          <p:nvPr>
            <p:ph type="body" sz="quarter" idx="15"/>
          </p:nvPr>
        </p:nvSpPr>
        <p:spPr/>
        <p:txBody>
          <a:bodyPr/>
          <a:lstStyle/>
          <a:p>
            <a:endParaRPr lang="en-GB"/>
          </a:p>
        </p:txBody>
      </p:sp>
      <p:sp>
        <p:nvSpPr>
          <p:cNvPr id="6" name="Author">
            <a:extLst>
              <a:ext uri="{FF2B5EF4-FFF2-40B4-BE49-F238E27FC236}">
                <a16:creationId xmlns:a16="http://schemas.microsoft.com/office/drawing/2014/main" id="{ED9E0F02-1320-43B8-8B0F-3B1E8057CDA2}"/>
              </a:ext>
            </a:extLst>
          </p:cNvPr>
          <p:cNvSpPr>
            <a:spLocks noGrp="1"/>
          </p:cNvSpPr>
          <p:nvPr>
            <p:ph type="ftr" sz="quarter" idx="19"/>
          </p:nvPr>
        </p:nvSpPr>
        <p:spPr/>
        <p:txBody>
          <a:bodyPr/>
          <a:lstStyle/>
          <a:p>
            <a:r>
              <a:rPr lang="en-US"/>
              <a:t>Author | Department</a:t>
            </a:r>
            <a:endParaRPr lang="en-US" dirty="0"/>
          </a:p>
        </p:txBody>
      </p:sp>
      <p:pic>
        <p:nvPicPr>
          <p:cNvPr id="7" name="Bildplatzhalt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175" y="1619251"/>
            <a:ext cx="4513262" cy="3265024"/>
          </a:xfrm>
          <a:prstGeom prst="rect">
            <a:avLst/>
          </a:prstGeom>
        </p:spPr>
      </p:pic>
    </p:spTree>
    <p:extLst>
      <p:ext uri="{BB962C8B-B14F-4D97-AF65-F5344CB8AC3E}">
        <p14:creationId xmlns:p14="http://schemas.microsoft.com/office/powerpoint/2010/main" val="606087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24BA1961-658B-4823-9711-95D88BBF5B72}"/>
              </a:ext>
            </a:extLst>
          </p:cNvPr>
          <p:cNvSpPr>
            <a:spLocks noGrp="1"/>
          </p:cNvSpPr>
          <p:nvPr>
            <p:ph type="title"/>
          </p:nvPr>
        </p:nvSpPr>
        <p:spPr/>
        <p:txBody>
          <a:bodyPr/>
          <a:lstStyle/>
          <a:p>
            <a:r>
              <a:rPr lang="en-US" dirty="0"/>
              <a:t>Four clinical pictures</a:t>
            </a:r>
            <a:br>
              <a:rPr lang="en-US" dirty="0"/>
            </a:br>
            <a:r>
              <a:rPr lang="en-US" dirty="0"/>
              <a:t>Title Calibri Bold 28 </a:t>
            </a:r>
            <a:r>
              <a:rPr lang="en-US" dirty="0" err="1"/>
              <a:t>pt</a:t>
            </a:r>
            <a:endParaRPr lang="en-GB" dirty="0"/>
          </a:p>
        </p:txBody>
      </p:sp>
      <p:sp>
        <p:nvSpPr>
          <p:cNvPr id="3" name="Content">
            <a:extLst>
              <a:ext uri="{FF2B5EF4-FFF2-40B4-BE49-F238E27FC236}">
                <a16:creationId xmlns:a16="http://schemas.microsoft.com/office/drawing/2014/main" id="{5384B67A-AC41-4319-BA1B-6D2941483E92}"/>
              </a:ext>
            </a:extLst>
          </p:cNvPr>
          <p:cNvSpPr>
            <a:spLocks noGrp="1"/>
          </p:cNvSpPr>
          <p:nvPr>
            <p:ph sz="quarter" idx="23"/>
          </p:nvPr>
        </p:nvSpPr>
        <p:spPr>
          <a:xfrm>
            <a:off x="540000" y="1623600"/>
            <a:ext cx="4514400" cy="4572000"/>
          </a:xfrm>
        </p:spPr>
        <p:txBody>
          <a:bodyPr/>
          <a:lstStyle/>
          <a:p>
            <a:r>
              <a:rPr lang="en-GB" dirty="0"/>
              <a:t>Headline Calibri Bold 18 </a:t>
            </a:r>
            <a:r>
              <a:rPr lang="en-GB" dirty="0" err="1"/>
              <a:t>pt</a:t>
            </a:r>
            <a:endParaRPr lang="en-GB" dirty="0"/>
          </a:p>
          <a:p>
            <a:pPr lvl="1"/>
            <a:r>
              <a:rPr lang="en-GB" dirty="0"/>
              <a:t>Text Calibri 18 pt. </a:t>
            </a:r>
            <a:r>
              <a:rPr lang="en-GB" dirty="0" err="1"/>
              <a:t>Dolor</a:t>
            </a:r>
            <a:r>
              <a:rPr lang="en-GB" dirty="0"/>
              <a:t> situs cum </a:t>
            </a:r>
            <a:r>
              <a:rPr lang="en-GB" dirty="0" err="1"/>
              <a:t>habilitarum</a:t>
            </a:r>
            <a:r>
              <a:rPr lang="en-GB" dirty="0"/>
              <a:t> </a:t>
            </a:r>
            <a:r>
              <a:rPr lang="en-GB" dirty="0" err="1"/>
              <a:t>itum</a:t>
            </a:r>
            <a:r>
              <a:rPr lang="en-GB" dirty="0"/>
              <a:t> </a:t>
            </a:r>
            <a:r>
              <a:rPr lang="en-GB" dirty="0" err="1"/>
              <a:t>alusi</a:t>
            </a:r>
            <a:r>
              <a:rPr lang="en-GB" dirty="0"/>
              <a:t> </a:t>
            </a:r>
            <a:r>
              <a:rPr lang="en-GB" dirty="0" err="1"/>
              <a:t>causticus</a:t>
            </a:r>
            <a:r>
              <a:rPr lang="en-GB" dirty="0"/>
              <a:t> </a:t>
            </a:r>
            <a:r>
              <a:rPr lang="en-GB" dirty="0" err="1"/>
              <a:t>imanenter</a:t>
            </a:r>
            <a:r>
              <a:rPr lang="en-GB" dirty="0"/>
              <a:t> Status ex </a:t>
            </a:r>
            <a:r>
              <a:rPr lang="en-GB" dirty="0" err="1"/>
              <a:t>landum</a:t>
            </a:r>
            <a:r>
              <a:rPr lang="en-GB" dirty="0"/>
              <a:t> it </a:t>
            </a:r>
            <a:r>
              <a:rPr lang="en-GB" dirty="0" err="1"/>
              <a:t>exus</a:t>
            </a:r>
            <a:r>
              <a:rPr lang="en-GB" dirty="0"/>
              <a:t> </a:t>
            </a:r>
            <a:r>
              <a:rPr lang="en-GB" dirty="0" err="1"/>
              <a:t>rius</a:t>
            </a:r>
            <a:r>
              <a:rPr lang="en-GB" dirty="0"/>
              <a:t> laudanum ibis tum. Lorem et exit </a:t>
            </a:r>
            <a:r>
              <a:rPr lang="en-GB" dirty="0" err="1"/>
              <a:t>vulnareus</a:t>
            </a:r>
            <a:r>
              <a:rPr lang="en-GB" dirty="0"/>
              <a:t> plexus. Sit </a:t>
            </a:r>
            <a:r>
              <a:rPr lang="en-GB" dirty="0" err="1"/>
              <a:t>imane</a:t>
            </a:r>
            <a:r>
              <a:rPr lang="en-GB" dirty="0"/>
              <a:t> </a:t>
            </a:r>
            <a:r>
              <a:rPr lang="en-GB" dirty="0" err="1"/>
              <a:t>nter</a:t>
            </a:r>
            <a:r>
              <a:rPr lang="en-GB" dirty="0"/>
              <a:t> Status ex </a:t>
            </a:r>
            <a:r>
              <a:rPr lang="en-GB" dirty="0" err="1"/>
              <a:t>landum</a:t>
            </a:r>
            <a:r>
              <a:rPr lang="en-GB" dirty="0"/>
              <a:t> it </a:t>
            </a:r>
            <a:r>
              <a:rPr lang="en-GB" dirty="0" err="1"/>
              <a:t>exus</a:t>
            </a:r>
            <a:r>
              <a:rPr lang="en-GB" dirty="0"/>
              <a:t> </a:t>
            </a:r>
            <a:r>
              <a:rPr lang="en-GB" dirty="0" err="1"/>
              <a:t>rius</a:t>
            </a:r>
            <a:r>
              <a:rPr lang="en-GB" dirty="0"/>
              <a:t> laudanum </a:t>
            </a:r>
            <a:r>
              <a:rPr lang="en-GB" dirty="0" err="1"/>
              <a:t>itum</a:t>
            </a:r>
            <a:r>
              <a:rPr lang="en-GB" dirty="0"/>
              <a:t>  </a:t>
            </a:r>
            <a:r>
              <a:rPr lang="en-GB" dirty="0" err="1"/>
              <a:t>caiusticus</a:t>
            </a:r>
            <a:r>
              <a:rPr lang="en-GB" dirty="0"/>
              <a:t> </a:t>
            </a:r>
            <a:r>
              <a:rPr lang="en-GB" dirty="0" err="1"/>
              <a:t>aurum</a:t>
            </a:r>
            <a:r>
              <a:rPr lang="en-GB" dirty="0"/>
              <a:t> </a:t>
            </a:r>
            <a:r>
              <a:rPr lang="en-GB" dirty="0" err="1"/>
              <a:t>eum</a:t>
            </a:r>
            <a:r>
              <a:rPr lang="en-GB" dirty="0"/>
              <a:t> </a:t>
            </a:r>
            <a:r>
              <a:rPr lang="en-GB" dirty="0" err="1"/>
              <a:t>explindus</a:t>
            </a:r>
            <a:r>
              <a:rPr lang="en-GB" dirty="0"/>
              <a:t>. Status </a:t>
            </a:r>
            <a:r>
              <a:rPr lang="en-GB" dirty="0" err="1"/>
              <a:t>landum</a:t>
            </a:r>
            <a:r>
              <a:rPr lang="en-GB" dirty="0"/>
              <a:t> it </a:t>
            </a:r>
            <a:r>
              <a:rPr lang="en-GB" dirty="0" err="1"/>
              <a:t>exus</a:t>
            </a:r>
            <a:r>
              <a:rPr lang="en-GB" dirty="0"/>
              <a:t> </a:t>
            </a:r>
            <a:r>
              <a:rPr lang="en-GB" dirty="0" err="1"/>
              <a:t>rius</a:t>
            </a:r>
            <a:r>
              <a:rPr lang="en-GB" dirty="0"/>
              <a:t> laudanum ibis </a:t>
            </a:r>
            <a:r>
              <a:rPr lang="en-GB" dirty="0" err="1"/>
              <a:t>tum.Lorem</a:t>
            </a:r>
            <a:r>
              <a:rPr lang="en-GB" dirty="0"/>
              <a:t> et exit </a:t>
            </a:r>
            <a:r>
              <a:rPr lang="en-GB" dirty="0" err="1"/>
              <a:t>vulnare</a:t>
            </a:r>
            <a:r>
              <a:rPr lang="en-GB" dirty="0"/>
              <a:t> </a:t>
            </a:r>
            <a:r>
              <a:rPr lang="en-GB" dirty="0" err="1"/>
              <a:t>eus</a:t>
            </a:r>
            <a:r>
              <a:rPr lang="en-GB" dirty="0"/>
              <a:t> plexus Sit </a:t>
            </a:r>
            <a:r>
              <a:rPr lang="en-GB" dirty="0" err="1"/>
              <a:t>ite</a:t>
            </a:r>
            <a:r>
              <a:rPr lang="en-GB" dirty="0"/>
              <a:t> </a:t>
            </a:r>
            <a:r>
              <a:rPr lang="en-GB" dirty="0" err="1"/>
              <a:t>causticus</a:t>
            </a:r>
            <a:r>
              <a:rPr lang="en-GB" dirty="0"/>
              <a:t>.</a:t>
            </a:r>
          </a:p>
        </p:txBody>
      </p:sp>
      <p:cxnSp>
        <p:nvCxnSpPr>
          <p:cNvPr id="21" name="Line top">
            <a:extLst>
              <a:ext uri="{FF2B5EF4-FFF2-40B4-BE49-F238E27FC236}">
                <a16:creationId xmlns:a16="http://schemas.microsoft.com/office/drawing/2014/main" id="{9ABD61F1-CFEB-409F-846B-59FDC4071CCC}"/>
              </a:ext>
            </a:extLst>
          </p:cNvPr>
          <p:cNvCxnSpPr/>
          <p:nvPr/>
        </p:nvCxnSpPr>
        <p:spPr>
          <a:xfrm>
            <a:off x="540000" y="5039196"/>
            <a:ext cx="4518000" cy="0"/>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22" name="Icon">
            <a:extLst>
              <a:ext uri="{FF2B5EF4-FFF2-40B4-BE49-F238E27FC236}">
                <a16:creationId xmlns:a16="http://schemas.microsoft.com/office/drawing/2014/main" id="{DFFB5C87-B1F9-46F8-BBC1-DB976CC5F411}"/>
              </a:ext>
            </a:extLst>
          </p:cNvPr>
          <p:cNvGrpSpPr>
            <a:grpSpLocks noChangeAspect="1"/>
          </p:cNvGrpSpPr>
          <p:nvPr/>
        </p:nvGrpSpPr>
        <p:grpSpPr>
          <a:xfrm>
            <a:off x="656686" y="5225204"/>
            <a:ext cx="540000" cy="618294"/>
            <a:chOff x="3848893" y="869156"/>
            <a:chExt cx="4467225" cy="5114925"/>
          </a:xfrm>
        </p:grpSpPr>
        <p:sp>
          <p:nvSpPr>
            <p:cNvPr id="23" name="Freeform: Shape 22">
              <a:extLst>
                <a:ext uri="{FF2B5EF4-FFF2-40B4-BE49-F238E27FC236}">
                  <a16:creationId xmlns:a16="http://schemas.microsoft.com/office/drawing/2014/main" id="{F1A528A0-CB26-4CFB-8C5E-6308FFD89913}"/>
                </a:ext>
              </a:extLst>
            </p:cNvPr>
            <p:cNvSpPr/>
            <p:nvPr/>
          </p:nvSpPr>
          <p:spPr>
            <a:xfrm>
              <a:off x="3848893" y="2488406"/>
              <a:ext cx="1628775" cy="2638425"/>
            </a:xfrm>
            <a:custGeom>
              <a:avLst/>
              <a:gdLst>
                <a:gd name="connsiteX0" fmla="*/ 816769 w 1628775"/>
                <a:gd name="connsiteY0" fmla="*/ 7144 h 2638425"/>
                <a:gd name="connsiteX1" fmla="*/ 1585436 w 1628775"/>
                <a:gd name="connsiteY1" fmla="*/ 1574006 h 2638425"/>
                <a:gd name="connsiteX2" fmla="*/ 1626394 w 1628775"/>
                <a:gd name="connsiteY2" fmla="*/ 1829276 h 2638425"/>
                <a:gd name="connsiteX3" fmla="*/ 816769 w 1628775"/>
                <a:gd name="connsiteY3" fmla="*/ 2638901 h 2638425"/>
                <a:gd name="connsiteX4" fmla="*/ 7144 w 1628775"/>
                <a:gd name="connsiteY4" fmla="*/ 1829276 h 2638425"/>
                <a:gd name="connsiteX5" fmla="*/ 48101 w 1628775"/>
                <a:gd name="connsiteY5" fmla="*/ 1574006 h 2638425"/>
                <a:gd name="connsiteX6" fmla="*/ 816769 w 1628775"/>
                <a:gd name="connsiteY6" fmla="*/ 7144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2638425">
                  <a:moveTo>
                    <a:pt x="816769" y="7144"/>
                  </a:moveTo>
                  <a:cubicBezTo>
                    <a:pt x="816769" y="7144"/>
                    <a:pt x="1462564" y="1221581"/>
                    <a:pt x="1585436" y="1574006"/>
                  </a:cubicBezTo>
                  <a:cubicBezTo>
                    <a:pt x="1610201" y="1643539"/>
                    <a:pt x="1626394" y="1739741"/>
                    <a:pt x="1626394" y="1829276"/>
                  </a:cubicBezTo>
                  <a:cubicBezTo>
                    <a:pt x="1626394" y="2275999"/>
                    <a:pt x="1263491" y="2638901"/>
                    <a:pt x="816769" y="2638901"/>
                  </a:cubicBezTo>
                  <a:cubicBezTo>
                    <a:pt x="369094" y="2638901"/>
                    <a:pt x="7144" y="2275999"/>
                    <a:pt x="7144" y="1829276"/>
                  </a:cubicBezTo>
                  <a:cubicBezTo>
                    <a:pt x="7144" y="1739741"/>
                    <a:pt x="24289" y="1644491"/>
                    <a:pt x="48101" y="1574006"/>
                  </a:cubicBezTo>
                  <a:cubicBezTo>
                    <a:pt x="170974" y="1221581"/>
                    <a:pt x="816769" y="7144"/>
                    <a:pt x="816769" y="7144"/>
                  </a:cubicBezTo>
                </a:path>
              </a:pathLst>
            </a:custGeom>
            <a:solidFill>
              <a:srgbClr val="F9B591"/>
            </a:solid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E7583AF4-D515-40BD-A4A4-750EF1B0E2B1}"/>
                </a:ext>
              </a:extLst>
            </p:cNvPr>
            <p:cNvSpPr/>
            <p:nvPr/>
          </p:nvSpPr>
          <p:spPr>
            <a:xfrm>
              <a:off x="5249068" y="869156"/>
              <a:ext cx="3067050" cy="5114925"/>
            </a:xfrm>
            <a:custGeom>
              <a:avLst/>
              <a:gdLst>
                <a:gd name="connsiteX0" fmla="*/ 1788319 w 3067050"/>
                <a:gd name="connsiteY0" fmla="*/ 197644 h 5114925"/>
                <a:gd name="connsiteX1" fmla="*/ 1718786 w 3067050"/>
                <a:gd name="connsiteY1" fmla="*/ 7144 h 5114925"/>
                <a:gd name="connsiteX2" fmla="*/ 7144 w 3067050"/>
                <a:gd name="connsiteY2" fmla="*/ 630079 h 5114925"/>
                <a:gd name="connsiteX3" fmla="*/ 76676 w 3067050"/>
                <a:gd name="connsiteY3" fmla="*/ 820579 h 5114925"/>
                <a:gd name="connsiteX4" fmla="*/ 267176 w 3067050"/>
                <a:gd name="connsiteY4" fmla="*/ 751046 h 5114925"/>
                <a:gd name="connsiteX5" fmla="*/ 1686401 w 3067050"/>
                <a:gd name="connsiteY5" fmla="*/ 4650581 h 5114925"/>
                <a:gd name="connsiteX6" fmla="*/ 2594134 w 3067050"/>
                <a:gd name="connsiteY6" fmla="*/ 5074444 h 5114925"/>
                <a:gd name="connsiteX7" fmla="*/ 3017996 w 3067050"/>
                <a:gd name="connsiteY7" fmla="*/ 4166711 h 5114925"/>
                <a:gd name="connsiteX8" fmla="*/ 1598771 w 3067050"/>
                <a:gd name="connsiteY8" fmla="*/ 268129 h 5114925"/>
                <a:gd name="connsiteX9" fmla="*/ 1788319 w 3067050"/>
                <a:gd name="connsiteY9" fmla="*/ 197644 h 511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050" h="5114925">
                  <a:moveTo>
                    <a:pt x="1788319" y="197644"/>
                  </a:moveTo>
                  <a:lnTo>
                    <a:pt x="1718786" y="7144"/>
                  </a:lnTo>
                  <a:lnTo>
                    <a:pt x="7144" y="630079"/>
                  </a:lnTo>
                  <a:lnTo>
                    <a:pt x="76676" y="820579"/>
                  </a:lnTo>
                  <a:lnTo>
                    <a:pt x="267176" y="751046"/>
                  </a:lnTo>
                  <a:cubicBezTo>
                    <a:pt x="267176" y="751046"/>
                    <a:pt x="1604486" y="4425791"/>
                    <a:pt x="1686401" y="4650581"/>
                  </a:cubicBezTo>
                  <a:cubicBezTo>
                    <a:pt x="1819751" y="5018246"/>
                    <a:pt x="2226469" y="5207794"/>
                    <a:pt x="2594134" y="5074444"/>
                  </a:cubicBezTo>
                  <a:cubicBezTo>
                    <a:pt x="2961799" y="4941094"/>
                    <a:pt x="3151346" y="4534376"/>
                    <a:pt x="3017996" y="4166711"/>
                  </a:cubicBezTo>
                  <a:cubicBezTo>
                    <a:pt x="2977991" y="4057174"/>
                    <a:pt x="1598771" y="268129"/>
                    <a:pt x="1598771" y="268129"/>
                  </a:cubicBezTo>
                  <a:lnTo>
                    <a:pt x="1788319" y="197644"/>
                  </a:lnTo>
                  <a:close/>
                </a:path>
              </a:pathLst>
            </a:custGeom>
            <a:solidFill>
              <a:srgbClr val="EC660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71A75EC-7BA7-459D-9149-34EB0250C800}"/>
                </a:ext>
              </a:extLst>
            </p:cNvPr>
            <p:cNvSpPr/>
            <p:nvPr/>
          </p:nvSpPr>
          <p:spPr>
            <a:xfrm>
              <a:off x="6410166" y="3500914"/>
              <a:ext cx="1695450" cy="2286000"/>
            </a:xfrm>
            <a:custGeom>
              <a:avLst/>
              <a:gdLst>
                <a:gd name="connsiteX0" fmla="*/ 7144 w 1695450"/>
                <a:gd name="connsiteY0" fmla="*/ 7144 h 2286000"/>
                <a:gd name="connsiteX1" fmla="*/ 713899 w 1695450"/>
                <a:gd name="connsiteY1" fmla="*/ 1950244 h 2286000"/>
                <a:gd name="connsiteX2" fmla="*/ 1362551 w 1695450"/>
                <a:gd name="connsiteY2" fmla="*/ 2252186 h 2286000"/>
                <a:gd name="connsiteX3" fmla="*/ 1665446 w 1695450"/>
                <a:gd name="connsiteY3" fmla="*/ 1603534 h 2286000"/>
                <a:gd name="connsiteX4" fmla="*/ 1084421 w 1695450"/>
                <a:gd name="connsiteY4" fmla="*/ 7144 h 2286000"/>
                <a:gd name="connsiteX5" fmla="*/ 7144 w 1695450"/>
                <a:gd name="connsiteY5" fmla="*/ 7144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0" h="2286000">
                  <a:moveTo>
                    <a:pt x="7144" y="7144"/>
                  </a:moveTo>
                  <a:lnTo>
                    <a:pt x="713899" y="1950244"/>
                  </a:lnTo>
                  <a:cubicBezTo>
                    <a:pt x="809149" y="2212181"/>
                    <a:pt x="1100614" y="2348389"/>
                    <a:pt x="1362551" y="2252186"/>
                  </a:cubicBezTo>
                  <a:cubicBezTo>
                    <a:pt x="1624489" y="2156936"/>
                    <a:pt x="1760696" y="1865471"/>
                    <a:pt x="1665446" y="1603534"/>
                  </a:cubicBezTo>
                  <a:lnTo>
                    <a:pt x="1084421" y="7144"/>
                  </a:lnTo>
                  <a:lnTo>
                    <a:pt x="7144" y="7144"/>
                  </a:lnTo>
                  <a:close/>
                </a:path>
              </a:pathLst>
            </a:custGeom>
            <a:solidFill>
              <a:srgbClr val="F9B591"/>
            </a:solidFill>
            <a:ln w="9525" cap="flat">
              <a:noFill/>
              <a:prstDash val="solid"/>
              <a:miter/>
            </a:ln>
          </p:spPr>
          <p:txBody>
            <a:bodyPr rtlCol="0" anchor="ctr"/>
            <a:lstStyle/>
            <a:p>
              <a:endParaRPr lang="en-GB"/>
            </a:p>
          </p:txBody>
        </p:sp>
      </p:grpSp>
      <p:graphicFrame>
        <p:nvGraphicFramePr>
          <p:cNvPr id="19" name="Content">
            <a:extLst>
              <a:ext uri="{FF2B5EF4-FFF2-40B4-BE49-F238E27FC236}">
                <a16:creationId xmlns:a16="http://schemas.microsoft.com/office/drawing/2014/main" id="{02AF57F3-5C2D-4BEA-8334-D79ABD3356B6}"/>
              </a:ext>
            </a:extLst>
          </p:cNvPr>
          <p:cNvGraphicFramePr>
            <a:graphicFrameLocks/>
          </p:cNvGraphicFramePr>
          <p:nvPr>
            <p:extLst>
              <p:ext uri="{D42A27DB-BD31-4B8C-83A1-F6EECF244321}">
                <p14:modId xmlns:p14="http://schemas.microsoft.com/office/powerpoint/2010/main" val="3187932233"/>
              </p:ext>
            </p:extLst>
          </p:nvPr>
        </p:nvGraphicFramePr>
        <p:xfrm>
          <a:off x="540000" y="5039196"/>
          <a:ext cx="4518000" cy="1011900"/>
        </p:xfrm>
        <a:graphic>
          <a:graphicData uri="http://schemas.openxmlformats.org/drawingml/2006/table">
            <a:tbl>
              <a:tblPr>
                <a:tableStyleId>{5C22544A-7EE6-4342-B048-85BDC9FD1C3A}</a:tableStyleId>
              </a:tblPr>
              <a:tblGrid>
                <a:gridCol w="4518000">
                  <a:extLst>
                    <a:ext uri="{9D8B030D-6E8A-4147-A177-3AD203B41FA5}">
                      <a16:colId xmlns:a16="http://schemas.microsoft.com/office/drawing/2014/main" val="2799893796"/>
                    </a:ext>
                  </a:extLst>
                </a:gridCol>
              </a:tblGrid>
              <a:tr h="370840">
                <a:tc>
                  <a:txBody>
                    <a:bodyPr/>
                    <a:lstStyle/>
                    <a:p>
                      <a:pPr marL="936000">
                        <a:lnSpc>
                          <a:spcPts val="1850"/>
                        </a:lnSpc>
                      </a:pPr>
                      <a:r>
                        <a:rPr lang="de-DE" sz="1600" b="1" dirty="0">
                          <a:solidFill>
                            <a:schemeClr val="bg1"/>
                          </a:solidFill>
                        </a:rPr>
                        <a:t>Calibri 16 pt dolor situs</a:t>
                      </a:r>
                    </a:p>
                    <a:p>
                      <a:pPr marL="936000">
                        <a:lnSpc>
                          <a:spcPts val="1850"/>
                        </a:lnSpc>
                      </a:pPr>
                      <a:r>
                        <a:rPr lang="de-DE" sz="1600" dirty="0">
                          <a:solidFill>
                            <a:schemeClr val="bg1"/>
                          </a:solidFill>
                        </a:rPr>
                        <a:t>Donec pede justo, fringvilla</a:t>
                      </a:r>
                      <a:r>
                        <a:rPr lang="de-DE" sz="1600" baseline="0" dirty="0">
                          <a:solidFill>
                            <a:schemeClr val="bg1"/>
                          </a:solidFill>
                        </a:rPr>
                        <a:t> vel, aliquet nec, vulputate eget, arcu</a:t>
                      </a:r>
                      <a:r>
                        <a:rPr lang="de-DE" sz="1600" dirty="0">
                          <a:solidFill>
                            <a:schemeClr val="bg1"/>
                          </a:solidFill>
                        </a:rPr>
                        <a:t>. In enim</a:t>
                      </a:r>
                      <a:r>
                        <a:rPr lang="de-DE" sz="1600" baseline="0" dirty="0">
                          <a:solidFill>
                            <a:schemeClr val="bg1"/>
                          </a:solidFill>
                        </a:rPr>
                        <a:t> justo.</a:t>
                      </a:r>
                      <a:endParaRPr lang="de-DE" sz="1600" dirty="0">
                        <a:solidFill>
                          <a:schemeClr val="bg1"/>
                        </a:solidFill>
                      </a:endParaRPr>
                    </a:p>
                  </a:txBody>
                  <a:tcPr marL="0" marR="0" marT="144000" marB="144000">
                    <a:lnL w="12700" cmpd="sng">
                      <a:noFill/>
                    </a:lnL>
                    <a:lnR w="12700" cmpd="sng">
                      <a:noFill/>
                    </a:lnR>
                    <a:lnT w="12700" cap="flat" cmpd="sng" algn="ctr">
                      <a:noFill/>
                      <a:prstDash val="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9515956"/>
                  </a:ext>
                </a:extLst>
              </a:tr>
            </a:tbl>
          </a:graphicData>
        </a:graphic>
      </p:graphicFrame>
      <p:cxnSp>
        <p:nvCxnSpPr>
          <p:cNvPr id="20" name="Linie buttom">
            <a:extLst>
              <a:ext uri="{FF2B5EF4-FFF2-40B4-BE49-F238E27FC236}">
                <a16:creationId xmlns:a16="http://schemas.microsoft.com/office/drawing/2014/main" id="{3E5BA000-E9C6-4B7F-9B29-4C74E6C01589}"/>
              </a:ext>
            </a:extLst>
          </p:cNvPr>
          <p:cNvCxnSpPr/>
          <p:nvPr/>
        </p:nvCxnSpPr>
        <p:spPr>
          <a:xfrm>
            <a:off x="540000" y="6051096"/>
            <a:ext cx="4518000" cy="0"/>
          </a:xfrm>
          <a:prstGeom prst="line">
            <a:avLst/>
          </a:prstGeom>
          <a:ln w="254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 name="Caption 1">
            <a:extLst>
              <a:ext uri="{FF2B5EF4-FFF2-40B4-BE49-F238E27FC236}">
                <a16:creationId xmlns:a16="http://schemas.microsoft.com/office/drawing/2014/main" id="{F8E55281-D0F9-4881-9513-6D45B77348CF}"/>
              </a:ext>
            </a:extLst>
          </p:cNvPr>
          <p:cNvSpPr>
            <a:spLocks noGrp="1"/>
          </p:cNvSpPr>
          <p:nvPr>
            <p:ph type="body" sz="quarter" idx="30"/>
          </p:nvPr>
        </p:nvSpPr>
        <p:spPr/>
        <p:txBody>
          <a:bodyPr/>
          <a:lstStyle/>
          <a:p>
            <a:r>
              <a:rPr lang="en-GB" dirty="0"/>
              <a:t>Lorem caption ipsum</a:t>
            </a:r>
          </a:p>
        </p:txBody>
      </p:sp>
      <p:sp>
        <p:nvSpPr>
          <p:cNvPr id="7" name="Caption 2">
            <a:extLst>
              <a:ext uri="{FF2B5EF4-FFF2-40B4-BE49-F238E27FC236}">
                <a16:creationId xmlns:a16="http://schemas.microsoft.com/office/drawing/2014/main" id="{4ABDC93A-8791-4BE0-B6B0-7414B43846B0}"/>
              </a:ext>
            </a:extLst>
          </p:cNvPr>
          <p:cNvSpPr>
            <a:spLocks noGrp="1"/>
          </p:cNvSpPr>
          <p:nvPr>
            <p:ph type="body" sz="quarter" idx="31"/>
          </p:nvPr>
        </p:nvSpPr>
        <p:spPr/>
        <p:txBody>
          <a:bodyPr/>
          <a:lstStyle/>
          <a:p>
            <a:r>
              <a:rPr lang="en-GB" dirty="0"/>
              <a:t>Lorem caption ipsum</a:t>
            </a:r>
          </a:p>
        </p:txBody>
      </p:sp>
      <p:sp>
        <p:nvSpPr>
          <p:cNvPr id="9" name="Caption 3">
            <a:extLst>
              <a:ext uri="{FF2B5EF4-FFF2-40B4-BE49-F238E27FC236}">
                <a16:creationId xmlns:a16="http://schemas.microsoft.com/office/drawing/2014/main" id="{AC001709-1F21-4E28-BF95-49FC13DE8179}"/>
              </a:ext>
            </a:extLst>
          </p:cNvPr>
          <p:cNvSpPr>
            <a:spLocks noGrp="1"/>
          </p:cNvSpPr>
          <p:nvPr>
            <p:ph type="body" sz="quarter" idx="32"/>
          </p:nvPr>
        </p:nvSpPr>
        <p:spPr/>
        <p:txBody>
          <a:bodyPr/>
          <a:lstStyle/>
          <a:p>
            <a:r>
              <a:rPr lang="en-GB" dirty="0"/>
              <a:t>Lorem caption ipsum</a:t>
            </a:r>
          </a:p>
        </p:txBody>
      </p:sp>
      <p:sp>
        <p:nvSpPr>
          <p:cNvPr id="11" name="Caption 4">
            <a:extLst>
              <a:ext uri="{FF2B5EF4-FFF2-40B4-BE49-F238E27FC236}">
                <a16:creationId xmlns:a16="http://schemas.microsoft.com/office/drawing/2014/main" id="{672C3CEF-5A27-422C-AF53-27851183F380}"/>
              </a:ext>
            </a:extLst>
          </p:cNvPr>
          <p:cNvSpPr>
            <a:spLocks noGrp="1"/>
          </p:cNvSpPr>
          <p:nvPr>
            <p:ph type="body" sz="quarter" idx="33"/>
          </p:nvPr>
        </p:nvSpPr>
        <p:spPr/>
        <p:txBody>
          <a:bodyPr/>
          <a:lstStyle/>
          <a:p>
            <a:r>
              <a:rPr lang="en-GB" dirty="0"/>
              <a:t>Lorem caption ipsum</a:t>
            </a:r>
          </a:p>
        </p:txBody>
      </p:sp>
      <p:sp>
        <p:nvSpPr>
          <p:cNvPr id="12" name="Footnote">
            <a:extLst>
              <a:ext uri="{FF2B5EF4-FFF2-40B4-BE49-F238E27FC236}">
                <a16:creationId xmlns:a16="http://schemas.microsoft.com/office/drawing/2014/main" id="{F1DC822E-9D8B-4E34-BCA9-5EB034AF1762}"/>
              </a:ext>
            </a:extLst>
          </p:cNvPr>
          <p:cNvSpPr>
            <a:spLocks noGrp="1"/>
          </p:cNvSpPr>
          <p:nvPr>
            <p:ph type="body" sz="quarter" idx="15"/>
          </p:nvPr>
        </p:nvSpPr>
        <p:spPr/>
        <p:txBody>
          <a:bodyPr/>
          <a:lstStyle/>
          <a:p>
            <a:endParaRPr lang="en-GB"/>
          </a:p>
        </p:txBody>
      </p:sp>
      <p:sp>
        <p:nvSpPr>
          <p:cNvPr id="13" name="Author">
            <a:extLst>
              <a:ext uri="{FF2B5EF4-FFF2-40B4-BE49-F238E27FC236}">
                <a16:creationId xmlns:a16="http://schemas.microsoft.com/office/drawing/2014/main" id="{15F23323-7F8E-4277-B8DD-BFB19CBB8993}"/>
              </a:ext>
            </a:extLst>
          </p:cNvPr>
          <p:cNvSpPr>
            <a:spLocks noGrp="1"/>
          </p:cNvSpPr>
          <p:nvPr>
            <p:ph type="ftr" sz="quarter" idx="22"/>
          </p:nvPr>
        </p:nvSpPr>
        <p:spPr/>
        <p:txBody>
          <a:bodyPr/>
          <a:lstStyle/>
          <a:p>
            <a:r>
              <a:rPr lang="en-US"/>
              <a:t>Author | Department</a:t>
            </a:r>
            <a:endParaRPr lang="en-US" dirty="0"/>
          </a:p>
        </p:txBody>
      </p:sp>
      <p:pic>
        <p:nvPicPr>
          <p:cNvPr id="30" name="Bildplatzhalter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5773" y="1622425"/>
            <a:ext cx="2597628" cy="1879200"/>
          </a:xfrm>
          <a:prstGeom prst="rect">
            <a:avLst/>
          </a:prstGeom>
        </p:spPr>
      </p:pic>
      <p:pic>
        <p:nvPicPr>
          <p:cNvPr id="31" name="Bildplatzhalter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0411" y="1622425"/>
            <a:ext cx="2597628" cy="1879200"/>
          </a:xfrm>
          <a:prstGeom prst="rect">
            <a:avLst/>
          </a:prstGeom>
        </p:spPr>
      </p:pic>
      <p:pic>
        <p:nvPicPr>
          <p:cNvPr id="32" name="Bildplatzhalter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599" y="3981600"/>
            <a:ext cx="2597628" cy="1879200"/>
          </a:xfrm>
          <a:prstGeom prst="rect">
            <a:avLst/>
          </a:prstGeom>
        </p:spPr>
      </p:pic>
      <p:pic>
        <p:nvPicPr>
          <p:cNvPr id="33" name="Bildplatzhalter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237" y="3981600"/>
            <a:ext cx="2597628" cy="1879200"/>
          </a:xfrm>
          <a:prstGeom prst="rect">
            <a:avLst/>
          </a:prstGeom>
        </p:spPr>
      </p:pic>
    </p:spTree>
    <p:extLst>
      <p:ext uri="{BB962C8B-B14F-4D97-AF65-F5344CB8AC3E}">
        <p14:creationId xmlns:p14="http://schemas.microsoft.com/office/powerpoint/2010/main" val="1662224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duct tag"/>
          <p:cNvSpPr>
            <a:spLocks noGrp="1"/>
          </p:cNvSpPr>
          <p:nvPr>
            <p:ph type="ctrTitle"/>
          </p:nvPr>
        </p:nvSpPr>
        <p:spPr/>
        <p:txBody>
          <a:bodyPr/>
          <a:lstStyle/>
          <a:p>
            <a:r>
              <a:rPr lang="de-DE" dirty="0"/>
              <a:t>ETIAM sit amet</a:t>
            </a:r>
          </a:p>
        </p:txBody>
      </p:sp>
      <p:sp>
        <p:nvSpPr>
          <p:cNvPr id="3" name="Headline"/>
          <p:cNvSpPr>
            <a:spLocks noGrp="1"/>
          </p:cNvSpPr>
          <p:nvPr>
            <p:ph type="subTitle" idx="1"/>
          </p:nvPr>
        </p:nvSpPr>
        <p:spPr/>
        <p:txBody>
          <a:bodyPr/>
          <a:lstStyle/>
          <a:p>
            <a:r>
              <a:rPr lang="de-DE" dirty="0"/>
              <a:t>Product title Calibri Bold</a:t>
            </a:r>
            <a:br>
              <a:rPr lang="de-DE" dirty="0"/>
            </a:br>
            <a:r>
              <a:rPr lang="de-DE" dirty="0"/>
              <a:t>amet consetet</a:t>
            </a:r>
          </a:p>
        </p:txBody>
      </p:sp>
      <p:sp>
        <p:nvSpPr>
          <p:cNvPr id="4" name="Author"/>
          <p:cNvSpPr>
            <a:spLocks noGrp="1"/>
          </p:cNvSpPr>
          <p:nvPr>
            <p:ph type="ftr" sz="quarter" idx="3"/>
          </p:nvPr>
        </p:nvSpPr>
        <p:spPr/>
        <p:txBody>
          <a:bodyPr/>
          <a:lstStyle/>
          <a:p>
            <a:r>
              <a:rPr lang="en-US"/>
              <a:t>Author | Department</a:t>
            </a:r>
            <a:endParaRPr lang="en-US" dirty="0"/>
          </a:p>
        </p:txBody>
      </p:sp>
    </p:spTree>
    <p:extLst>
      <p:ext uri="{BB962C8B-B14F-4D97-AF65-F5344CB8AC3E}">
        <p14:creationId xmlns:p14="http://schemas.microsoft.com/office/powerpoint/2010/main" val="80302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935CAE58-DA2A-4778-98FF-57D032900CF0}"/>
              </a:ext>
            </a:extLst>
          </p:cNvPr>
          <p:cNvSpPr>
            <a:spLocks noGrp="1"/>
          </p:cNvSpPr>
          <p:nvPr>
            <p:ph type="title"/>
          </p:nvPr>
        </p:nvSpPr>
        <p:spPr/>
        <p:txBody>
          <a:bodyPr/>
          <a:lstStyle/>
          <a:p>
            <a:r>
              <a:rPr lang="en-GB" dirty="0"/>
              <a:t>Thank you </a:t>
            </a:r>
            <a:br>
              <a:rPr lang="en-GB" dirty="0"/>
            </a:br>
            <a:r>
              <a:rPr lang="en-GB" dirty="0"/>
              <a:t>for your enthusiasm!</a:t>
            </a:r>
          </a:p>
        </p:txBody>
      </p:sp>
      <p:cxnSp>
        <p:nvCxnSpPr>
          <p:cNvPr id="10" name="Line top left">
            <a:extLst>
              <a:ext uri="{FF2B5EF4-FFF2-40B4-BE49-F238E27FC236}">
                <a16:creationId xmlns:a16="http://schemas.microsoft.com/office/drawing/2014/main" id="{50BE6ABA-C049-4E4D-AD71-53DCDC2A318E}"/>
              </a:ext>
            </a:extLst>
          </p:cNvPr>
          <p:cNvCxnSpPr/>
          <p:nvPr/>
        </p:nvCxnSpPr>
        <p:spPr>
          <a:xfrm>
            <a:off x="539750" y="1620000"/>
            <a:ext cx="4518000" cy="0"/>
          </a:xfrm>
          <a:prstGeom prst="line">
            <a:avLst/>
          </a:prstGeom>
          <a:ln w="254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 name="Content">
            <a:extLst>
              <a:ext uri="{FF2B5EF4-FFF2-40B4-BE49-F238E27FC236}">
                <a16:creationId xmlns:a16="http://schemas.microsoft.com/office/drawing/2014/main" id="{BC5BE784-75FA-4EDC-B7E5-2E5BE6DDADE3}"/>
              </a:ext>
            </a:extLst>
          </p:cNvPr>
          <p:cNvSpPr>
            <a:spLocks noGrp="1"/>
          </p:cNvSpPr>
          <p:nvPr>
            <p:ph sz="quarter" idx="24"/>
          </p:nvPr>
        </p:nvSpPr>
        <p:spPr/>
        <p:txBody>
          <a:bodyPr tIns="144000" bIns="144000"/>
          <a:lstStyle/>
          <a:p>
            <a:r>
              <a:rPr lang="en-GB" dirty="0"/>
              <a:t>Siemens </a:t>
            </a:r>
            <a:r>
              <a:rPr lang="en-GB" dirty="0" err="1"/>
              <a:t>Healthineers</a:t>
            </a:r>
            <a:endParaRPr lang="en-GB" dirty="0"/>
          </a:p>
          <a:p>
            <a:pPr lvl="1"/>
            <a:r>
              <a:rPr lang="en-GB" dirty="0"/>
              <a:t>Department</a:t>
            </a:r>
          </a:p>
          <a:p>
            <a:pPr lvl="1"/>
            <a:r>
              <a:rPr lang="en-GB" dirty="0"/>
              <a:t>Siemens Healthcare GmbH</a:t>
            </a:r>
          </a:p>
          <a:p>
            <a:pPr lvl="1"/>
            <a:r>
              <a:rPr lang="en-GB" dirty="0" err="1"/>
              <a:t>Musterstraße</a:t>
            </a:r>
            <a:r>
              <a:rPr lang="en-GB" dirty="0"/>
              <a:t> 234</a:t>
            </a:r>
          </a:p>
          <a:p>
            <a:pPr lvl="1"/>
            <a:r>
              <a:rPr lang="en-GB" dirty="0"/>
              <a:t>56789 </a:t>
            </a:r>
            <a:r>
              <a:rPr lang="en-GB" dirty="0" err="1"/>
              <a:t>Musterort</a:t>
            </a:r>
            <a:r>
              <a:rPr lang="en-GB" dirty="0"/>
              <a:t>, Germany</a:t>
            </a:r>
          </a:p>
          <a:p>
            <a:pPr lvl="1"/>
            <a:r>
              <a:rPr lang="en-GB" dirty="0"/>
              <a:t>Phone: +49 XXX XXX-X</a:t>
            </a:r>
          </a:p>
          <a:p>
            <a:pPr lvl="1"/>
            <a:r>
              <a:rPr lang="en-GB" dirty="0"/>
              <a:t>siemens-healthineers.com</a:t>
            </a:r>
          </a:p>
        </p:txBody>
      </p:sp>
      <p:cxnSp>
        <p:nvCxnSpPr>
          <p:cNvPr id="8" name="Line buttom left">
            <a:extLst>
              <a:ext uri="{FF2B5EF4-FFF2-40B4-BE49-F238E27FC236}">
                <a16:creationId xmlns:a16="http://schemas.microsoft.com/office/drawing/2014/main" id="{8820882F-145B-460A-B52F-F6BA507A7567}"/>
              </a:ext>
            </a:extLst>
          </p:cNvPr>
          <p:cNvCxnSpPr/>
          <p:nvPr/>
        </p:nvCxnSpPr>
        <p:spPr>
          <a:xfrm>
            <a:off x="539750" y="4140000"/>
            <a:ext cx="4518000" cy="0"/>
          </a:xfrm>
          <a:prstGeom prst="line">
            <a:avLst/>
          </a:prstGeom>
          <a:ln w="254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1" name="Line top right">
            <a:extLst>
              <a:ext uri="{FF2B5EF4-FFF2-40B4-BE49-F238E27FC236}">
                <a16:creationId xmlns:a16="http://schemas.microsoft.com/office/drawing/2014/main" id="{E2437A0C-AFEC-40AE-9177-4AC37C6BE98F}"/>
              </a:ext>
            </a:extLst>
          </p:cNvPr>
          <p:cNvCxnSpPr/>
          <p:nvPr/>
        </p:nvCxnSpPr>
        <p:spPr>
          <a:xfrm>
            <a:off x="5237163" y="1620000"/>
            <a:ext cx="4518000" cy="0"/>
          </a:xfrm>
          <a:prstGeom prst="line">
            <a:avLst/>
          </a:prstGeom>
          <a:ln w="254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584FDACA-74D7-4BCB-B0BA-566718ED13D2}"/>
              </a:ext>
            </a:extLst>
          </p:cNvPr>
          <p:cNvSpPr>
            <a:spLocks noGrp="1"/>
          </p:cNvSpPr>
          <p:nvPr>
            <p:ph sz="quarter" idx="25"/>
          </p:nvPr>
        </p:nvSpPr>
        <p:spPr/>
        <p:txBody>
          <a:bodyPr tIns="144000" bIns="144000"/>
          <a:lstStyle/>
          <a:p>
            <a:pPr lvl="1"/>
            <a:r>
              <a:rPr lang="en-GB" dirty="0"/>
              <a:t>Max </a:t>
            </a:r>
            <a:r>
              <a:rPr lang="en-GB" dirty="0" err="1"/>
              <a:t>Mustermann</a:t>
            </a:r>
            <a:endParaRPr lang="en-GB" dirty="0"/>
          </a:p>
          <a:p>
            <a:pPr lvl="1"/>
            <a:r>
              <a:rPr lang="en-GB" dirty="0"/>
              <a:t>Phone: +49 XXX XXX-X</a:t>
            </a:r>
          </a:p>
          <a:p>
            <a:pPr lvl="1"/>
            <a:r>
              <a:rPr lang="en-GB" dirty="0"/>
              <a:t>max.mustermann@siemens-healthineers.com</a:t>
            </a:r>
          </a:p>
        </p:txBody>
      </p:sp>
      <p:cxnSp>
        <p:nvCxnSpPr>
          <p:cNvPr id="9" name="Line buttom right">
            <a:extLst>
              <a:ext uri="{FF2B5EF4-FFF2-40B4-BE49-F238E27FC236}">
                <a16:creationId xmlns:a16="http://schemas.microsoft.com/office/drawing/2014/main" id="{9188ED7F-3478-4E7F-988D-59479B89AB47}"/>
              </a:ext>
            </a:extLst>
          </p:cNvPr>
          <p:cNvCxnSpPr/>
          <p:nvPr/>
        </p:nvCxnSpPr>
        <p:spPr>
          <a:xfrm>
            <a:off x="5237163" y="4140000"/>
            <a:ext cx="4518000" cy="0"/>
          </a:xfrm>
          <a:prstGeom prst="line">
            <a:avLst/>
          </a:prstGeom>
          <a:ln w="254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5" name="Footnote">
            <a:extLst>
              <a:ext uri="{FF2B5EF4-FFF2-40B4-BE49-F238E27FC236}">
                <a16:creationId xmlns:a16="http://schemas.microsoft.com/office/drawing/2014/main" id="{C8804174-D572-48F4-9656-66CE79D70181}"/>
              </a:ext>
            </a:extLst>
          </p:cNvPr>
          <p:cNvSpPr>
            <a:spLocks noGrp="1"/>
          </p:cNvSpPr>
          <p:nvPr>
            <p:ph type="body" sz="quarter" idx="15"/>
          </p:nvPr>
        </p:nvSpPr>
        <p:spPr/>
        <p:txBody>
          <a:bodyPr/>
          <a:lstStyle/>
          <a:p>
            <a:endParaRPr lang="en-GB"/>
          </a:p>
        </p:txBody>
      </p:sp>
      <p:sp>
        <p:nvSpPr>
          <p:cNvPr id="6" name="Author">
            <a:extLst>
              <a:ext uri="{FF2B5EF4-FFF2-40B4-BE49-F238E27FC236}">
                <a16:creationId xmlns:a16="http://schemas.microsoft.com/office/drawing/2014/main" id="{47C41711-9B77-474C-BCC7-4791D422650B}"/>
              </a:ext>
            </a:extLst>
          </p:cNvPr>
          <p:cNvSpPr>
            <a:spLocks noGrp="1"/>
          </p:cNvSpPr>
          <p:nvPr>
            <p:ph type="ftr" sz="quarter" idx="19"/>
          </p:nvPr>
        </p:nvSpPr>
        <p:spPr/>
        <p:txBody>
          <a:bodyPr/>
          <a:lstStyle/>
          <a:p>
            <a:r>
              <a:rPr lang="en-US"/>
              <a:t>Author | Department</a:t>
            </a:r>
            <a:endParaRPr lang="en-US" dirty="0"/>
          </a:p>
        </p:txBody>
      </p:sp>
    </p:spTree>
    <p:extLst>
      <p:ext uri="{BB962C8B-B14F-4D97-AF65-F5344CB8AC3E}">
        <p14:creationId xmlns:p14="http://schemas.microsoft.com/office/powerpoint/2010/main" val="1995191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adline"/>
          <p:cNvSpPr>
            <a:spLocks noGrp="1"/>
          </p:cNvSpPr>
          <p:nvPr>
            <p:ph type="title"/>
          </p:nvPr>
        </p:nvSpPr>
        <p:spPr/>
        <p:txBody>
          <a:bodyPr/>
          <a:lstStyle/>
          <a:p>
            <a:r>
              <a:rPr lang="de-DE" dirty="0"/>
              <a:t>Appendix – </a:t>
            </a:r>
            <a:r>
              <a:rPr lang="de-DE" dirty="0" err="1"/>
              <a:t>Using</a:t>
            </a:r>
            <a:endParaRPr lang="de-DE" dirty="0"/>
          </a:p>
        </p:txBody>
      </p:sp>
      <p:sp>
        <p:nvSpPr>
          <p:cNvPr id="100" name="Content"/>
          <p:cNvSpPr txBox="1"/>
          <p:nvPr/>
        </p:nvSpPr>
        <p:spPr>
          <a:xfrm>
            <a:off x="539999" y="1623599"/>
            <a:ext cx="3574802" cy="883295"/>
          </a:xfrm>
          <a:prstGeom prst="rect">
            <a:avLst/>
          </a:prstGeom>
          <a:noFill/>
        </p:spPr>
        <p:txBody>
          <a:bodyPr wrap="square" lIns="0" tIns="0" rIns="0" bIns="0" rtlCol="0">
            <a:noAutofit/>
          </a:bodyPr>
          <a:lstStyle/>
          <a:p>
            <a:pPr>
              <a:lnSpc>
                <a:spcPts val="1440"/>
              </a:lnSpc>
              <a:spcAft>
                <a:spcPts val="567"/>
              </a:spcAft>
            </a:pPr>
            <a:r>
              <a:rPr lang="en-US" sz="1200" b="1" dirty="0"/>
              <a:t>Author | Department</a:t>
            </a:r>
          </a:p>
          <a:p>
            <a:pPr>
              <a:lnSpc>
                <a:spcPts val="1440"/>
              </a:lnSpc>
              <a:spcAft>
                <a:spcPts val="567"/>
              </a:spcAft>
            </a:pPr>
            <a:r>
              <a:rPr lang="en-GB" sz="1200" dirty="0"/>
              <a:t>To insert author and department please use the specified function “Header &amp; Footer”. Choose a slide where a footnote is listed. Go to Insert &gt; Header &amp; Footer and enter the new entry.</a:t>
            </a:r>
            <a:endParaRPr lang="en-US" sz="1200" dirty="0"/>
          </a:p>
        </p:txBody>
      </p:sp>
      <p:pic>
        <p:nvPicPr>
          <p:cNvPr id="2" name="Header and footer usi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540001" y="2681552"/>
            <a:ext cx="2820737" cy="1794611"/>
          </a:xfrm>
          <a:prstGeom prst="roundRect">
            <a:avLst>
              <a:gd name="adj" fmla="val 1918"/>
            </a:avLst>
          </a:prstGeom>
        </p:spPr>
      </p:pic>
      <p:sp>
        <p:nvSpPr>
          <p:cNvPr id="82" name="Content"/>
          <p:cNvSpPr txBox="1"/>
          <p:nvPr/>
        </p:nvSpPr>
        <p:spPr>
          <a:xfrm>
            <a:off x="539750" y="4650821"/>
            <a:ext cx="3575050" cy="1543603"/>
          </a:xfrm>
          <a:prstGeom prst="rect">
            <a:avLst/>
          </a:prstGeom>
          <a:noFill/>
        </p:spPr>
        <p:txBody>
          <a:bodyPr wrap="square" lIns="0" tIns="0" rIns="0" bIns="0" rtlCol="0">
            <a:noAutofit/>
          </a:bodyPr>
          <a:lstStyle/>
          <a:p>
            <a:pPr>
              <a:lnSpc>
                <a:spcPts val="1440"/>
              </a:lnSpc>
              <a:spcAft>
                <a:spcPts val="567"/>
              </a:spcAft>
            </a:pPr>
            <a:r>
              <a:rPr lang="en-US" sz="1200" b="1" dirty="0"/>
              <a:t>Other footnotes</a:t>
            </a:r>
          </a:p>
          <a:p>
            <a:pPr>
              <a:lnSpc>
                <a:spcPts val="1440"/>
              </a:lnSpc>
              <a:spcAft>
                <a:spcPts val="567"/>
              </a:spcAft>
            </a:pPr>
            <a:r>
              <a:rPr lang="en-GB" sz="1200" dirty="0"/>
              <a:t>To insert slide based footnotes use the text frame below.</a:t>
            </a:r>
          </a:p>
          <a:p>
            <a:pPr>
              <a:lnSpc>
                <a:spcPts val="1440"/>
              </a:lnSpc>
              <a:spcAft>
                <a:spcPts val="567"/>
              </a:spcAft>
            </a:pPr>
            <a:endParaRPr lang="de-DE" sz="1200" dirty="0"/>
          </a:p>
          <a:p>
            <a:pPr>
              <a:lnSpc>
                <a:spcPts val="1440"/>
              </a:lnSpc>
              <a:spcAft>
                <a:spcPts val="567"/>
              </a:spcAft>
            </a:pPr>
            <a:r>
              <a:rPr lang="en-US" sz="1200" b="1" dirty="0"/>
              <a:t>Animations</a:t>
            </a:r>
          </a:p>
          <a:p>
            <a:pPr>
              <a:lnSpc>
                <a:spcPts val="1440"/>
              </a:lnSpc>
              <a:spcAft>
                <a:spcPts val="567"/>
              </a:spcAft>
            </a:pPr>
            <a:r>
              <a:rPr lang="en-GB" sz="1200" dirty="0"/>
              <a:t>Some slides contain animations. To customize this go to the appropriate master layout and then to Animations &gt; Animation Pane.</a:t>
            </a:r>
            <a:endParaRPr lang="en-US" sz="1200" dirty="0"/>
          </a:p>
        </p:txBody>
      </p:sp>
      <p:sp>
        <p:nvSpPr>
          <p:cNvPr id="81" name="Content"/>
          <p:cNvSpPr txBox="1"/>
          <p:nvPr/>
        </p:nvSpPr>
        <p:spPr>
          <a:xfrm>
            <a:off x="4296568" y="1623599"/>
            <a:ext cx="3576637" cy="4570825"/>
          </a:xfrm>
          <a:prstGeom prst="rect">
            <a:avLst/>
          </a:prstGeom>
          <a:noFill/>
        </p:spPr>
        <p:txBody>
          <a:bodyPr wrap="square" lIns="0" tIns="0" rIns="0" bIns="0" rtlCol="0">
            <a:noAutofit/>
          </a:bodyPr>
          <a:lstStyle/>
          <a:p>
            <a:pPr>
              <a:lnSpc>
                <a:spcPts val="1440"/>
              </a:lnSpc>
              <a:spcAft>
                <a:spcPts val="567"/>
              </a:spcAft>
            </a:pPr>
            <a:r>
              <a:rPr lang="en-US" sz="1200" b="1" dirty="0"/>
              <a:t>Category</a:t>
            </a:r>
          </a:p>
          <a:p>
            <a:pPr>
              <a:lnSpc>
                <a:spcPts val="1440"/>
              </a:lnSpc>
              <a:spcAft>
                <a:spcPts val="567"/>
              </a:spcAft>
            </a:pPr>
            <a:r>
              <a:rPr lang="en-GB" sz="1200" dirty="0"/>
              <a:t>Each presentation needs to be categorized, with the author being responsible for choosing the right category:</a:t>
            </a:r>
          </a:p>
          <a:p>
            <a:pPr>
              <a:lnSpc>
                <a:spcPts val="1440"/>
              </a:lnSpc>
              <a:spcAft>
                <a:spcPts val="567"/>
              </a:spcAft>
            </a:pPr>
            <a:r>
              <a:rPr lang="en-GB" sz="1200" dirty="0"/>
              <a:t>“Unrestricted”, “Restricted”, “Confidential” or “Strictly confidential”</a:t>
            </a:r>
          </a:p>
          <a:p>
            <a:pPr>
              <a:lnSpc>
                <a:spcPts val="1440"/>
              </a:lnSpc>
              <a:spcAft>
                <a:spcPts val="567"/>
              </a:spcAft>
            </a:pPr>
            <a:r>
              <a:rPr lang="en-GB" sz="1200" dirty="0"/>
              <a:t>The </a:t>
            </a:r>
            <a:r>
              <a:rPr lang="en-GB" sz="1200" dirty="0" err="1"/>
              <a:t>preset</a:t>
            </a:r>
            <a:r>
              <a:rPr lang="en-GB" sz="1200" dirty="0"/>
              <a:t> default category for presentations is “restricted”. Start &gt; Replace  &gt; insert “Restricted ©” and “the new category ©” to choose a new one.</a:t>
            </a:r>
          </a:p>
          <a:p>
            <a:pPr>
              <a:lnSpc>
                <a:spcPts val="1440"/>
              </a:lnSpc>
              <a:spcAft>
                <a:spcPts val="567"/>
              </a:spcAft>
            </a:pPr>
            <a:endParaRPr lang="de-DE" sz="1200" dirty="0"/>
          </a:p>
          <a:p>
            <a:pPr>
              <a:lnSpc>
                <a:spcPts val="1440"/>
              </a:lnSpc>
              <a:spcAft>
                <a:spcPts val="567"/>
              </a:spcAft>
            </a:pPr>
            <a:r>
              <a:rPr lang="en-US" sz="1200" b="1" dirty="0"/>
              <a:t>Exchange</a:t>
            </a:r>
          </a:p>
          <a:p>
            <a:pPr>
              <a:lnSpc>
                <a:spcPts val="1440"/>
              </a:lnSpc>
              <a:spcAft>
                <a:spcPts val="567"/>
              </a:spcAft>
            </a:pPr>
            <a:r>
              <a:rPr lang="en-GB" sz="1200" dirty="0"/>
              <a:t>This presentation uses the preinstalled Office font Calibri. If you send it to someone internally or externally, please convert it into a pdf (Save as &gt; PDF) to ensure that the content stays as intended.</a:t>
            </a:r>
          </a:p>
          <a:p>
            <a:pPr>
              <a:lnSpc>
                <a:spcPts val="1440"/>
              </a:lnSpc>
              <a:spcAft>
                <a:spcPts val="567"/>
              </a:spcAft>
            </a:pPr>
            <a:endParaRPr lang="de-DE" sz="1200" dirty="0"/>
          </a:p>
          <a:p>
            <a:pPr>
              <a:lnSpc>
                <a:spcPts val="1440"/>
              </a:lnSpc>
              <a:spcAft>
                <a:spcPts val="567"/>
              </a:spcAft>
            </a:pPr>
            <a:r>
              <a:rPr lang="en-US" sz="1200" b="1" dirty="0"/>
              <a:t>Transfer of old presentations</a:t>
            </a:r>
          </a:p>
          <a:p>
            <a:pPr>
              <a:lnSpc>
                <a:spcPts val="1440"/>
              </a:lnSpc>
              <a:spcAft>
                <a:spcPts val="567"/>
              </a:spcAft>
            </a:pPr>
            <a:r>
              <a:rPr lang="en-GB" sz="1200" dirty="0"/>
              <a:t>To apply content to the new template, select the desired slides from the sidebar in the old presentation and press </a:t>
            </a:r>
            <a:r>
              <a:rPr lang="en-GB" sz="1200" dirty="0" err="1"/>
              <a:t>Ctrl+C</a:t>
            </a:r>
            <a:r>
              <a:rPr lang="en-GB" sz="1200" dirty="0"/>
              <a:t>, go to the new template and press </a:t>
            </a:r>
            <a:r>
              <a:rPr lang="en-GB" sz="1200" dirty="0" err="1"/>
              <a:t>Ctrl+V</a:t>
            </a:r>
            <a:r>
              <a:rPr lang="en-GB" sz="1200" dirty="0"/>
              <a:t> by selecting Paste Options &gt; Use Destination Theme (H). </a:t>
            </a:r>
            <a:br>
              <a:rPr lang="en-GB" sz="1200" dirty="0"/>
            </a:br>
            <a:r>
              <a:rPr lang="en-GB" sz="1200" dirty="0"/>
              <a:t>If necessary, additionally press the “Reset” button in the home ribbon.</a:t>
            </a:r>
          </a:p>
        </p:txBody>
      </p:sp>
      <p:sp>
        <p:nvSpPr>
          <p:cNvPr id="10" name="Content">
            <a:extLst>
              <a:ext uri="{FF2B5EF4-FFF2-40B4-BE49-F238E27FC236}">
                <a16:creationId xmlns:a16="http://schemas.microsoft.com/office/drawing/2014/main" id="{6C8F1FFF-8EA6-4DD4-822D-D5D201264E3E}"/>
              </a:ext>
            </a:extLst>
          </p:cNvPr>
          <p:cNvSpPr txBox="1"/>
          <p:nvPr/>
        </p:nvSpPr>
        <p:spPr>
          <a:xfrm>
            <a:off x="8056563" y="1623599"/>
            <a:ext cx="3571875" cy="4570825"/>
          </a:xfrm>
          <a:prstGeom prst="rect">
            <a:avLst/>
          </a:prstGeom>
          <a:noFill/>
        </p:spPr>
        <p:txBody>
          <a:bodyPr wrap="square" lIns="0" tIns="0" rIns="0" bIns="0" rtlCol="0">
            <a:noAutofit/>
          </a:bodyPr>
          <a:lstStyle/>
          <a:p>
            <a:pPr>
              <a:lnSpc>
                <a:spcPts val="1440"/>
              </a:lnSpc>
              <a:spcAft>
                <a:spcPts val="567"/>
              </a:spcAft>
            </a:pPr>
            <a:r>
              <a:rPr lang="en-US" sz="1200" b="1" dirty="0"/>
              <a:t>Guides</a:t>
            </a:r>
          </a:p>
          <a:p>
            <a:pPr>
              <a:lnSpc>
                <a:spcPts val="1440"/>
              </a:lnSpc>
              <a:spcAft>
                <a:spcPts val="567"/>
              </a:spcAft>
            </a:pPr>
            <a:r>
              <a:rPr lang="en-GB" sz="1200" dirty="0"/>
              <a:t>Our template contains layout guidelines. Their purpose is to indicate key margins and mandatory areas on slides. Click with the right key in the outer area of the content slides to switch on or off the guides.</a:t>
            </a:r>
          </a:p>
          <a:p>
            <a:pPr>
              <a:lnSpc>
                <a:spcPts val="1440"/>
              </a:lnSpc>
              <a:spcAft>
                <a:spcPts val="567"/>
              </a:spcAft>
            </a:pPr>
            <a:endParaRPr lang="en-GB" sz="1200" dirty="0"/>
          </a:p>
          <a:p>
            <a:pPr>
              <a:lnSpc>
                <a:spcPts val="1440"/>
              </a:lnSpc>
              <a:spcAft>
                <a:spcPts val="567"/>
              </a:spcAft>
            </a:pPr>
            <a:r>
              <a:rPr lang="en-US" sz="1200" b="1" dirty="0"/>
              <a:t>Copy and paste</a:t>
            </a:r>
          </a:p>
          <a:p>
            <a:pPr>
              <a:lnSpc>
                <a:spcPts val="1440"/>
              </a:lnSpc>
              <a:spcAft>
                <a:spcPts val="567"/>
              </a:spcAft>
            </a:pPr>
            <a:r>
              <a:rPr lang="en-GB" sz="1200" dirty="0"/>
              <a:t>Copy only full slides when they use the same new design. Otherwise the file size will be very large (because duplication of the master). Use the function Insert &gt; Insert Content  &gt; Unformatted Text to paste a copied text. The text will now use the same existing format.</a:t>
            </a:r>
          </a:p>
          <a:p>
            <a:pPr>
              <a:lnSpc>
                <a:spcPts val="1440"/>
              </a:lnSpc>
              <a:spcAft>
                <a:spcPts val="567"/>
              </a:spcAft>
            </a:pPr>
            <a:endParaRPr lang="de-DE" sz="1200" dirty="0"/>
          </a:p>
          <a:p>
            <a:pPr>
              <a:lnSpc>
                <a:spcPts val="1440"/>
              </a:lnSpc>
              <a:spcAft>
                <a:spcPts val="567"/>
              </a:spcAft>
            </a:pPr>
            <a:r>
              <a:rPr lang="en-US" sz="1200" b="1" dirty="0"/>
              <a:t>Attention</a:t>
            </a:r>
          </a:p>
          <a:p>
            <a:pPr>
              <a:lnSpc>
                <a:spcPts val="1440"/>
              </a:lnSpc>
              <a:spcAft>
                <a:spcPts val="567"/>
              </a:spcAft>
            </a:pPr>
            <a:r>
              <a:rPr lang="en-GB" sz="1200" dirty="0"/>
              <a:t>The Dot Pulse may not be used or animated in any other form than shown. Thank you for your understanding!</a:t>
            </a:r>
          </a:p>
        </p:txBody>
      </p:sp>
      <p:sp>
        <p:nvSpPr>
          <p:cNvPr id="11" name="Footnote">
            <a:extLst>
              <a:ext uri="{FF2B5EF4-FFF2-40B4-BE49-F238E27FC236}">
                <a16:creationId xmlns:a16="http://schemas.microsoft.com/office/drawing/2014/main" id="{AC5FA4D7-D64F-4620-B736-16F7B8FA9AA3}"/>
              </a:ext>
            </a:extLst>
          </p:cNvPr>
          <p:cNvSpPr>
            <a:spLocks noGrp="1"/>
          </p:cNvSpPr>
          <p:nvPr>
            <p:ph type="body" sz="quarter" idx="15"/>
          </p:nvPr>
        </p:nvSpPr>
        <p:spPr/>
        <p:txBody>
          <a:bodyPr/>
          <a:lstStyle/>
          <a:p>
            <a:endParaRPr lang="en-GB"/>
          </a:p>
        </p:txBody>
      </p:sp>
      <p:sp>
        <p:nvSpPr>
          <p:cNvPr id="6" name="Author"/>
          <p:cNvSpPr>
            <a:spLocks noGrp="1"/>
          </p:cNvSpPr>
          <p:nvPr>
            <p:ph type="ftr" sz="quarter" idx="22"/>
          </p:nvPr>
        </p:nvSpPr>
        <p:spPr/>
        <p:txBody>
          <a:bodyPr/>
          <a:lstStyle/>
          <a:p>
            <a:r>
              <a:rPr lang="en-US"/>
              <a:t>Author | Department</a:t>
            </a:r>
            <a:endParaRPr lang="en-US" dirty="0"/>
          </a:p>
        </p:txBody>
      </p:sp>
    </p:spTree>
    <p:extLst>
      <p:ext uri="{BB962C8B-B14F-4D97-AF65-F5344CB8AC3E}">
        <p14:creationId xmlns:p14="http://schemas.microsoft.com/office/powerpoint/2010/main" val="241611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Appendix</a:t>
            </a:r>
            <a:endParaRPr lang="en-US" dirty="0"/>
          </a:p>
        </p:txBody>
      </p:sp>
      <p:sp>
        <p:nvSpPr>
          <p:cNvPr id="3" name="Text Placeholder 2"/>
          <p:cNvSpPr>
            <a:spLocks noGrp="1"/>
          </p:cNvSpPr>
          <p:nvPr>
            <p:ph type="body" sz="quarter" idx="15"/>
          </p:nvPr>
        </p:nvSpPr>
        <p:spPr/>
        <p:txBody>
          <a:bodyPr/>
          <a:lstStyle/>
          <a:p>
            <a:endParaRPr lang="en-US"/>
          </a:p>
        </p:txBody>
      </p:sp>
      <p:sp>
        <p:nvSpPr>
          <p:cNvPr id="4" name="Footer Placeholder 3"/>
          <p:cNvSpPr>
            <a:spLocks noGrp="1"/>
          </p:cNvSpPr>
          <p:nvPr>
            <p:ph type="ftr" sz="quarter" idx="22"/>
          </p:nvPr>
        </p:nvSpPr>
        <p:spPr/>
        <p:txBody>
          <a:bodyPr/>
          <a:lstStyle/>
          <a:p>
            <a:r>
              <a:rPr lang="en-US"/>
              <a:t>Author | Department</a:t>
            </a:r>
            <a:endParaRPr lang="en-US" dirty="0"/>
          </a:p>
        </p:txBody>
      </p:sp>
      <p:sp>
        <p:nvSpPr>
          <p:cNvPr id="5" name="Rectangle 4"/>
          <p:cNvSpPr/>
          <p:nvPr/>
        </p:nvSpPr>
        <p:spPr>
          <a:xfrm>
            <a:off x="540000" y="1712536"/>
            <a:ext cx="11220200" cy="3077766"/>
          </a:xfrm>
          <a:prstGeom prst="rect">
            <a:avLst/>
          </a:prstGeom>
        </p:spPr>
        <p:txBody>
          <a:bodyPr wrap="square">
            <a:spAutoFit/>
          </a:bodyPr>
          <a:lstStyle/>
          <a:p>
            <a:pPr marL="285750" indent="-285750">
              <a:spcBef>
                <a:spcPts val="1198"/>
              </a:spcBef>
              <a:buClr>
                <a:schemeClr val="bg2"/>
              </a:buClr>
              <a:buFont typeface="Arial" panose="020B0604020202020204" pitchFamily="34" charset="0"/>
              <a:buChar char="•"/>
            </a:pPr>
            <a:r>
              <a:rPr lang="en-US" dirty="0"/>
              <a:t>Always use Calibri font.</a:t>
            </a:r>
          </a:p>
          <a:p>
            <a:pPr marL="285750" indent="-285750">
              <a:spcBef>
                <a:spcPts val="1198"/>
              </a:spcBef>
              <a:buClr>
                <a:schemeClr val="bg2"/>
              </a:buClr>
              <a:buFont typeface="Arial" panose="020B0604020202020204" pitchFamily="34" charset="0"/>
              <a:buChar char="•"/>
            </a:pPr>
            <a:r>
              <a:rPr lang="en-US" dirty="0"/>
              <a:t>Capitalize first letter of the headline. Everything following after that is written in lower case, except proper nouns.</a:t>
            </a:r>
          </a:p>
          <a:p>
            <a:pPr marL="285750" indent="-285750">
              <a:spcBef>
                <a:spcPts val="1198"/>
              </a:spcBef>
              <a:buClr>
                <a:schemeClr val="bg2"/>
              </a:buClr>
              <a:buFont typeface="Arial" panose="020B0604020202020204" pitchFamily="34" charset="0"/>
              <a:buChar char="•"/>
            </a:pPr>
            <a:r>
              <a:rPr lang="en-US" dirty="0"/>
              <a:t>Do not mix black and other colors while writing sentences. Either write the entire sentence in black or another color.</a:t>
            </a:r>
          </a:p>
          <a:p>
            <a:pPr marL="285750" indent="-285750">
              <a:spcBef>
                <a:spcPts val="1198"/>
              </a:spcBef>
              <a:buClr>
                <a:schemeClr val="bg2"/>
              </a:buClr>
              <a:buFont typeface="Arial" panose="020B0604020202020204" pitchFamily="34" charset="0"/>
              <a:buChar char="•"/>
            </a:pPr>
            <a:r>
              <a:rPr lang="en-US" dirty="0"/>
              <a:t>A picture of a hospital or doctor should always be used with appropriate permission.</a:t>
            </a:r>
          </a:p>
          <a:p>
            <a:pPr marL="285750" indent="-285750">
              <a:spcBef>
                <a:spcPts val="1198"/>
              </a:spcBef>
              <a:buClr>
                <a:schemeClr val="bg2"/>
              </a:buClr>
              <a:buFont typeface="Arial" panose="020B0604020202020204" pitchFamily="34" charset="0"/>
              <a:buChar char="•"/>
            </a:pPr>
            <a:r>
              <a:rPr lang="en-US" dirty="0"/>
              <a:t>We strongly recommend not to transfer the whole slide from old format to new. Just copy paste content into the new format so each element can be adapted onto the new design.</a:t>
            </a:r>
          </a:p>
          <a:p>
            <a:pPr marL="285750" indent="-285750">
              <a:spcBef>
                <a:spcPts val="1198"/>
              </a:spcBef>
              <a:buClr>
                <a:schemeClr val="bg2"/>
              </a:buClr>
              <a:buFont typeface="Arial" panose="020B0604020202020204" pitchFamily="34" charset="0"/>
              <a:buChar char="•"/>
            </a:pPr>
            <a:r>
              <a:rPr lang="en-US" dirty="0"/>
              <a:t>Questions?  Contact Neeti Tulsyan </a:t>
            </a:r>
            <a:r>
              <a:rPr lang="en-US" dirty="0">
                <a:hlinkClick r:id="rId2"/>
              </a:rPr>
              <a:t>neeti.tulsyan@siemens-healthineers.com</a:t>
            </a:r>
            <a:endParaRPr lang="en-US" dirty="0"/>
          </a:p>
        </p:txBody>
      </p:sp>
    </p:spTree>
    <p:extLst>
      <p:ext uri="{BB962C8B-B14F-4D97-AF65-F5344CB8AC3E}">
        <p14:creationId xmlns:p14="http://schemas.microsoft.com/office/powerpoint/2010/main" val="63079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adline"/>
          <p:cNvSpPr>
            <a:spLocks noGrp="1"/>
          </p:cNvSpPr>
          <p:nvPr>
            <p:ph type="title"/>
          </p:nvPr>
        </p:nvSpPr>
        <p:spPr/>
        <p:txBody>
          <a:bodyPr/>
          <a:lstStyle/>
          <a:p>
            <a:r>
              <a:rPr lang="de-DE"/>
              <a:t>Appendix – Color</a:t>
            </a:r>
            <a:endParaRPr lang="de-DE" dirty="0"/>
          </a:p>
        </p:txBody>
      </p:sp>
      <p:sp>
        <p:nvSpPr>
          <p:cNvPr id="26" name="Content"/>
          <p:cNvSpPr txBox="1"/>
          <p:nvPr/>
        </p:nvSpPr>
        <p:spPr>
          <a:xfrm>
            <a:off x="540000" y="1623600"/>
            <a:ext cx="3574800" cy="180000"/>
          </a:xfrm>
          <a:prstGeom prst="rect">
            <a:avLst/>
          </a:prstGeom>
          <a:noFill/>
        </p:spPr>
        <p:txBody>
          <a:bodyPr wrap="square" lIns="0" tIns="0" rIns="0" bIns="0" rtlCol="0">
            <a:noAutofit/>
          </a:bodyPr>
          <a:lstStyle/>
          <a:p>
            <a:pPr>
              <a:lnSpc>
                <a:spcPts val="1440"/>
              </a:lnSpc>
            </a:pPr>
            <a:r>
              <a:rPr lang="en-US" sz="1200" b="1" dirty="0"/>
              <a:t>Theme Colors</a:t>
            </a:r>
          </a:p>
        </p:txBody>
      </p:sp>
      <p:grpSp>
        <p:nvGrpSpPr>
          <p:cNvPr id="19" name="Theme color palette">
            <a:extLst>
              <a:ext uri="{FF2B5EF4-FFF2-40B4-BE49-F238E27FC236}">
                <a16:creationId xmlns:a16="http://schemas.microsoft.com/office/drawing/2014/main" id="{0E98661D-03ED-49C2-8077-5A8FD2B3757F}"/>
              </a:ext>
            </a:extLst>
          </p:cNvPr>
          <p:cNvGrpSpPr/>
          <p:nvPr/>
        </p:nvGrpSpPr>
        <p:grpSpPr>
          <a:xfrm>
            <a:off x="558000" y="1915200"/>
            <a:ext cx="3441600" cy="2001416"/>
            <a:chOff x="558000" y="1915200"/>
            <a:chExt cx="3441600" cy="2001416"/>
          </a:xfrm>
        </p:grpSpPr>
        <p:sp>
          <p:nvSpPr>
            <p:cNvPr id="9" name="Ellipse 18"/>
            <p:cNvSpPr/>
            <p:nvPr/>
          </p:nvSpPr>
          <p:spPr>
            <a:xfrm>
              <a:off x="594000" y="1915200"/>
              <a:ext cx="540000" cy="540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0</a:t>
              </a:r>
            </a:p>
            <a:p>
              <a:pPr algn="ctr">
                <a:lnSpc>
                  <a:spcPts val="1200"/>
                </a:lnSpc>
              </a:pPr>
              <a:r>
                <a:rPr lang="en-US" sz="1000" dirty="0">
                  <a:solidFill>
                    <a:schemeClr val="bg1"/>
                  </a:solidFill>
                </a:rPr>
                <a:t>0</a:t>
              </a:r>
              <a:br>
                <a:rPr lang="en-US" sz="1000" dirty="0">
                  <a:solidFill>
                    <a:schemeClr val="bg1"/>
                  </a:solidFill>
                </a:rPr>
              </a:br>
              <a:r>
                <a:rPr lang="en-US" sz="1000" dirty="0">
                  <a:solidFill>
                    <a:schemeClr val="bg1"/>
                  </a:solidFill>
                </a:rPr>
                <a:t>0</a:t>
              </a:r>
            </a:p>
          </p:txBody>
        </p:sp>
        <p:sp>
          <p:nvSpPr>
            <p:cNvPr id="10" name="Ellipse 21"/>
            <p:cNvSpPr/>
            <p:nvPr/>
          </p:nvSpPr>
          <p:spPr>
            <a:xfrm>
              <a:off x="1301400" y="1915200"/>
              <a:ext cx="540000" cy="5400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255</a:t>
              </a:r>
              <a:br>
                <a:rPr lang="en-US" sz="1000" dirty="0">
                  <a:solidFill>
                    <a:schemeClr val="tx1"/>
                  </a:solidFill>
                </a:rPr>
              </a:br>
              <a:r>
                <a:rPr lang="en-US" sz="1000" dirty="0">
                  <a:solidFill>
                    <a:schemeClr val="tx1"/>
                  </a:solidFill>
                </a:rPr>
                <a:t>255</a:t>
              </a:r>
              <a:br>
                <a:rPr lang="en-US" sz="1000" dirty="0">
                  <a:solidFill>
                    <a:schemeClr val="tx1"/>
                  </a:solidFill>
                </a:rPr>
              </a:br>
              <a:r>
                <a:rPr lang="en-US" sz="1000" dirty="0">
                  <a:solidFill>
                    <a:schemeClr val="tx1"/>
                  </a:solidFill>
                </a:rPr>
                <a:t>255</a:t>
              </a:r>
            </a:p>
          </p:txBody>
        </p:sp>
        <p:sp>
          <p:nvSpPr>
            <p:cNvPr id="11" name="Ellipse 22"/>
            <p:cNvSpPr/>
            <p:nvPr/>
          </p:nvSpPr>
          <p:spPr>
            <a:xfrm>
              <a:off x="2008800" y="1915200"/>
              <a:ext cx="540000" cy="540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191</a:t>
              </a:r>
              <a:br>
                <a:rPr lang="en-US" sz="1000" dirty="0">
                  <a:solidFill>
                    <a:schemeClr val="tx1"/>
                  </a:solidFill>
                </a:rPr>
              </a:br>
              <a:r>
                <a:rPr lang="en-US" sz="1000" dirty="0">
                  <a:solidFill>
                    <a:schemeClr val="tx1"/>
                  </a:solidFill>
                </a:rPr>
                <a:t>191</a:t>
              </a:r>
              <a:br>
                <a:rPr lang="en-US" sz="1000" dirty="0">
                  <a:solidFill>
                    <a:schemeClr val="tx1"/>
                  </a:solidFill>
                </a:rPr>
              </a:br>
              <a:r>
                <a:rPr lang="en-US" sz="1000" dirty="0">
                  <a:solidFill>
                    <a:schemeClr val="tx1"/>
                  </a:solidFill>
                </a:rPr>
                <a:t>191</a:t>
              </a:r>
            </a:p>
          </p:txBody>
        </p:sp>
        <p:sp>
          <p:nvSpPr>
            <p:cNvPr id="12" name="Ellipse 23"/>
            <p:cNvSpPr/>
            <p:nvPr/>
          </p:nvSpPr>
          <p:spPr>
            <a:xfrm>
              <a:off x="2716200" y="1915200"/>
              <a:ext cx="540000" cy="540000"/>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236</a:t>
              </a:r>
              <a:br>
                <a:rPr lang="en-US" sz="1000" dirty="0">
                  <a:solidFill>
                    <a:schemeClr val="bg1"/>
                  </a:solidFill>
                </a:rPr>
              </a:br>
              <a:r>
                <a:rPr lang="en-US" sz="1000" dirty="0">
                  <a:solidFill>
                    <a:schemeClr val="bg1"/>
                  </a:solidFill>
                </a:rPr>
                <a:t>102</a:t>
              </a:r>
              <a:br>
                <a:rPr lang="en-US" sz="1000" dirty="0">
                  <a:solidFill>
                    <a:schemeClr val="bg1"/>
                  </a:solidFill>
                </a:rPr>
              </a:br>
              <a:r>
                <a:rPr lang="en-US" sz="1000" dirty="0">
                  <a:solidFill>
                    <a:schemeClr val="bg1"/>
                  </a:solidFill>
                </a:rPr>
                <a:t>2</a:t>
              </a:r>
            </a:p>
          </p:txBody>
        </p:sp>
        <p:sp>
          <p:nvSpPr>
            <p:cNvPr id="13" name="Ellipse 24"/>
            <p:cNvSpPr/>
            <p:nvPr/>
          </p:nvSpPr>
          <p:spPr>
            <a:xfrm>
              <a:off x="3423600" y="1915200"/>
              <a:ext cx="540000" cy="540000"/>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236</a:t>
              </a:r>
              <a:br>
                <a:rPr lang="en-US" sz="1000" dirty="0">
                  <a:solidFill>
                    <a:schemeClr val="bg1"/>
                  </a:solidFill>
                </a:rPr>
              </a:br>
              <a:r>
                <a:rPr lang="en-US" sz="1000" dirty="0">
                  <a:solidFill>
                    <a:schemeClr val="bg1"/>
                  </a:solidFill>
                </a:rPr>
                <a:t>102</a:t>
              </a:r>
              <a:br>
                <a:rPr lang="en-US" sz="1000" dirty="0">
                  <a:solidFill>
                    <a:schemeClr val="bg1"/>
                  </a:solidFill>
                </a:rPr>
              </a:br>
              <a:r>
                <a:rPr lang="en-US" sz="1000" dirty="0">
                  <a:solidFill>
                    <a:schemeClr val="bg1"/>
                  </a:solidFill>
                </a:rPr>
                <a:t>2</a:t>
              </a:r>
            </a:p>
          </p:txBody>
        </p:sp>
        <p:sp>
          <p:nvSpPr>
            <p:cNvPr id="14" name="Ellipse 25"/>
            <p:cNvSpPr/>
            <p:nvPr/>
          </p:nvSpPr>
          <p:spPr>
            <a:xfrm>
              <a:off x="594000" y="3016800"/>
              <a:ext cx="540000" cy="54000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0</a:t>
              </a:r>
            </a:p>
            <a:p>
              <a:pPr algn="ctr">
                <a:lnSpc>
                  <a:spcPts val="1200"/>
                </a:lnSpc>
              </a:pPr>
              <a:r>
                <a:rPr lang="en-US" sz="1000" dirty="0">
                  <a:solidFill>
                    <a:schemeClr val="bg1"/>
                  </a:solidFill>
                </a:rPr>
                <a:t>0</a:t>
              </a:r>
              <a:br>
                <a:rPr lang="en-US" sz="1000" dirty="0">
                  <a:solidFill>
                    <a:schemeClr val="bg1"/>
                  </a:solidFill>
                </a:rPr>
              </a:br>
              <a:r>
                <a:rPr lang="en-US" sz="1000" dirty="0">
                  <a:solidFill>
                    <a:schemeClr val="bg1"/>
                  </a:solidFill>
                </a:rPr>
                <a:t>0</a:t>
              </a:r>
            </a:p>
          </p:txBody>
        </p:sp>
        <p:sp>
          <p:nvSpPr>
            <p:cNvPr id="15" name="Ellipse 26"/>
            <p:cNvSpPr/>
            <p:nvPr/>
          </p:nvSpPr>
          <p:spPr>
            <a:xfrm>
              <a:off x="1301400" y="3016800"/>
              <a:ext cx="540000" cy="540000"/>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0</a:t>
              </a:r>
              <a:br>
                <a:rPr lang="en-US" sz="1000" dirty="0">
                  <a:solidFill>
                    <a:schemeClr val="bg1"/>
                  </a:solidFill>
                </a:rPr>
              </a:br>
              <a:r>
                <a:rPr lang="en-US" sz="1000" dirty="0">
                  <a:solidFill>
                    <a:schemeClr val="bg1"/>
                  </a:solidFill>
                </a:rPr>
                <a:t>153</a:t>
              </a:r>
              <a:br>
                <a:rPr lang="en-US" sz="1000" dirty="0">
                  <a:solidFill>
                    <a:schemeClr val="bg1"/>
                  </a:solidFill>
                </a:rPr>
              </a:br>
              <a:r>
                <a:rPr lang="en-US" sz="1000" dirty="0">
                  <a:solidFill>
                    <a:schemeClr val="bg1"/>
                  </a:solidFill>
                </a:rPr>
                <a:t>153</a:t>
              </a:r>
            </a:p>
          </p:txBody>
        </p:sp>
        <p:sp>
          <p:nvSpPr>
            <p:cNvPr id="16" name="Ellipse 27"/>
            <p:cNvSpPr/>
            <p:nvPr/>
          </p:nvSpPr>
          <p:spPr>
            <a:xfrm>
              <a:off x="2008800" y="3016800"/>
              <a:ext cx="540000" cy="540000"/>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54</a:t>
              </a:r>
            </a:p>
            <a:p>
              <a:pPr algn="ctr">
                <a:lnSpc>
                  <a:spcPts val="1200"/>
                </a:lnSpc>
              </a:pPr>
              <a:r>
                <a:rPr lang="en-US" sz="1000" dirty="0">
                  <a:solidFill>
                    <a:schemeClr val="bg1"/>
                  </a:solidFill>
                </a:rPr>
                <a:t>54</a:t>
              </a:r>
            </a:p>
            <a:p>
              <a:pPr algn="ctr">
                <a:lnSpc>
                  <a:spcPts val="1200"/>
                </a:lnSpc>
              </a:pPr>
              <a:r>
                <a:rPr lang="en-US" sz="1000" dirty="0">
                  <a:solidFill>
                    <a:schemeClr val="bg1"/>
                  </a:solidFill>
                </a:rPr>
                <a:t>54</a:t>
              </a:r>
            </a:p>
          </p:txBody>
        </p:sp>
        <p:sp>
          <p:nvSpPr>
            <p:cNvPr id="17" name="Ellipse 28"/>
            <p:cNvSpPr/>
            <p:nvPr/>
          </p:nvSpPr>
          <p:spPr>
            <a:xfrm>
              <a:off x="2716200" y="3016800"/>
              <a:ext cx="540000" cy="540000"/>
            </a:xfrm>
            <a:prstGeom prst="ellips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128</a:t>
              </a:r>
            </a:p>
            <a:p>
              <a:pPr algn="ctr">
                <a:lnSpc>
                  <a:spcPts val="1200"/>
                </a:lnSpc>
              </a:pPr>
              <a:r>
                <a:rPr lang="en-US" sz="1000" dirty="0">
                  <a:solidFill>
                    <a:schemeClr val="tx1"/>
                  </a:solidFill>
                </a:rPr>
                <a:t>128</a:t>
              </a:r>
            </a:p>
            <a:p>
              <a:pPr algn="ctr">
                <a:lnSpc>
                  <a:spcPts val="1200"/>
                </a:lnSpc>
              </a:pPr>
              <a:r>
                <a:rPr lang="en-US" sz="1000" dirty="0">
                  <a:solidFill>
                    <a:schemeClr val="tx1"/>
                  </a:solidFill>
                </a:rPr>
                <a:t>128</a:t>
              </a:r>
            </a:p>
          </p:txBody>
        </p:sp>
        <p:sp>
          <p:nvSpPr>
            <p:cNvPr id="18" name="Ellipse 29"/>
            <p:cNvSpPr/>
            <p:nvPr/>
          </p:nvSpPr>
          <p:spPr>
            <a:xfrm>
              <a:off x="3423600" y="3016800"/>
              <a:ext cx="540000" cy="540000"/>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191</a:t>
              </a:r>
            </a:p>
            <a:p>
              <a:pPr algn="ctr">
                <a:lnSpc>
                  <a:spcPts val="1200"/>
                </a:lnSpc>
              </a:pPr>
              <a:r>
                <a:rPr lang="en-US" sz="1000" dirty="0">
                  <a:solidFill>
                    <a:schemeClr val="tx1"/>
                  </a:solidFill>
                </a:rPr>
                <a:t>191</a:t>
              </a:r>
            </a:p>
            <a:p>
              <a:pPr algn="ctr">
                <a:lnSpc>
                  <a:spcPts val="1200"/>
                </a:lnSpc>
              </a:pPr>
              <a:r>
                <a:rPr lang="en-US" sz="1000" dirty="0">
                  <a:solidFill>
                    <a:schemeClr val="tx1"/>
                  </a:solidFill>
                </a:rPr>
                <a:t>191</a:t>
              </a:r>
            </a:p>
          </p:txBody>
        </p:sp>
        <p:sp>
          <p:nvSpPr>
            <p:cNvPr id="35" name="Textfeld 78"/>
            <p:cNvSpPr txBox="1"/>
            <p:nvPr/>
          </p:nvSpPr>
          <p:spPr>
            <a:xfrm>
              <a:off x="558000" y="2545016"/>
              <a:ext cx="612000" cy="270000"/>
            </a:xfrm>
            <a:prstGeom prst="rect">
              <a:avLst/>
            </a:prstGeom>
            <a:noFill/>
          </p:spPr>
          <p:txBody>
            <a:bodyPr wrap="square" lIns="0" tIns="0" rIns="0" bIns="0" rtlCol="0">
              <a:noAutofit/>
            </a:bodyPr>
            <a:lstStyle/>
            <a:p>
              <a:pPr algn="ctr">
                <a:lnSpc>
                  <a:spcPts val="1000"/>
                </a:lnSpc>
              </a:pPr>
              <a:r>
                <a:rPr lang="en-US" sz="1000" b="1" dirty="0"/>
                <a:t>Text/</a:t>
              </a:r>
              <a:r>
                <a:rPr lang="en-US" sz="1000" b="1" dirty="0" err="1"/>
                <a:t>Bkgrd</a:t>
              </a:r>
              <a:endParaRPr lang="en-US" sz="1000" b="1" dirty="0"/>
            </a:p>
            <a:p>
              <a:pPr algn="ctr">
                <a:lnSpc>
                  <a:spcPts val="1000"/>
                </a:lnSpc>
              </a:pPr>
              <a:r>
                <a:rPr lang="en-US" sz="1000" dirty="0"/>
                <a:t>Dark 1</a:t>
              </a:r>
            </a:p>
          </p:txBody>
        </p:sp>
        <p:sp>
          <p:nvSpPr>
            <p:cNvPr id="36" name="Textfeld 79"/>
            <p:cNvSpPr txBox="1"/>
            <p:nvPr/>
          </p:nvSpPr>
          <p:spPr>
            <a:xfrm>
              <a:off x="1265400" y="2545016"/>
              <a:ext cx="612000" cy="270000"/>
            </a:xfrm>
            <a:prstGeom prst="rect">
              <a:avLst/>
            </a:prstGeom>
            <a:noFill/>
          </p:spPr>
          <p:txBody>
            <a:bodyPr wrap="square" lIns="0" tIns="0" rIns="0" bIns="0" rtlCol="0">
              <a:noAutofit/>
            </a:bodyPr>
            <a:lstStyle/>
            <a:p>
              <a:pPr algn="ctr">
                <a:lnSpc>
                  <a:spcPts val="1000"/>
                </a:lnSpc>
              </a:pPr>
              <a:r>
                <a:rPr lang="en-US" sz="1000" b="1" dirty="0"/>
                <a:t>Text/</a:t>
              </a:r>
              <a:r>
                <a:rPr lang="en-US" sz="1000" b="1" dirty="0" err="1"/>
                <a:t>Bkgrd</a:t>
              </a:r>
              <a:endParaRPr lang="en-US" sz="1000" b="1" dirty="0"/>
            </a:p>
            <a:p>
              <a:pPr algn="ctr">
                <a:lnSpc>
                  <a:spcPts val="1000"/>
                </a:lnSpc>
              </a:pPr>
              <a:r>
                <a:rPr lang="en-US" sz="1000" dirty="0"/>
                <a:t>Light 1</a:t>
              </a:r>
            </a:p>
          </p:txBody>
        </p:sp>
        <p:sp>
          <p:nvSpPr>
            <p:cNvPr id="37" name="Textfeld 80"/>
            <p:cNvSpPr txBox="1"/>
            <p:nvPr/>
          </p:nvSpPr>
          <p:spPr>
            <a:xfrm>
              <a:off x="1972800" y="2545016"/>
              <a:ext cx="612000" cy="270000"/>
            </a:xfrm>
            <a:prstGeom prst="rect">
              <a:avLst/>
            </a:prstGeom>
            <a:noFill/>
          </p:spPr>
          <p:txBody>
            <a:bodyPr wrap="square" lIns="0" tIns="0" rIns="0" bIns="0" rtlCol="0">
              <a:noAutofit/>
            </a:bodyPr>
            <a:lstStyle/>
            <a:p>
              <a:pPr algn="ctr">
                <a:lnSpc>
                  <a:spcPts val="1000"/>
                </a:lnSpc>
              </a:pPr>
              <a:r>
                <a:rPr lang="en-US" sz="1000" b="1" dirty="0"/>
                <a:t>Text/</a:t>
              </a:r>
              <a:r>
                <a:rPr lang="en-US" sz="1000" b="1" dirty="0" err="1"/>
                <a:t>Bkgrd</a:t>
              </a:r>
              <a:endParaRPr lang="en-US" sz="1000" b="1" dirty="0"/>
            </a:p>
            <a:p>
              <a:pPr algn="ctr">
                <a:lnSpc>
                  <a:spcPts val="1000"/>
                </a:lnSpc>
              </a:pPr>
              <a:r>
                <a:rPr lang="en-US" sz="1000" dirty="0"/>
                <a:t>Dark 2</a:t>
              </a:r>
            </a:p>
          </p:txBody>
        </p:sp>
        <p:sp>
          <p:nvSpPr>
            <p:cNvPr id="38" name="Textfeld 81"/>
            <p:cNvSpPr txBox="1"/>
            <p:nvPr/>
          </p:nvSpPr>
          <p:spPr>
            <a:xfrm>
              <a:off x="2680200" y="2545016"/>
              <a:ext cx="612000" cy="270000"/>
            </a:xfrm>
            <a:prstGeom prst="rect">
              <a:avLst/>
            </a:prstGeom>
            <a:noFill/>
          </p:spPr>
          <p:txBody>
            <a:bodyPr wrap="square" lIns="0" tIns="0" rIns="0" bIns="0" rtlCol="0">
              <a:noAutofit/>
            </a:bodyPr>
            <a:lstStyle/>
            <a:p>
              <a:pPr algn="ctr">
                <a:lnSpc>
                  <a:spcPts val="1000"/>
                </a:lnSpc>
              </a:pPr>
              <a:r>
                <a:rPr lang="en-US" sz="1000" b="1" dirty="0"/>
                <a:t>Text/</a:t>
              </a:r>
              <a:r>
                <a:rPr lang="en-US" sz="1000" b="1" dirty="0" err="1"/>
                <a:t>Bkgrd</a:t>
              </a:r>
              <a:endParaRPr lang="en-US" sz="1000" b="1" dirty="0"/>
            </a:p>
            <a:p>
              <a:pPr algn="ctr">
                <a:lnSpc>
                  <a:spcPts val="1000"/>
                </a:lnSpc>
              </a:pPr>
              <a:r>
                <a:rPr lang="en-US" sz="1000" dirty="0"/>
                <a:t>Light 2</a:t>
              </a:r>
            </a:p>
          </p:txBody>
        </p:sp>
        <p:sp>
          <p:nvSpPr>
            <p:cNvPr id="39" name="Textfeld 82"/>
            <p:cNvSpPr txBox="1"/>
            <p:nvPr/>
          </p:nvSpPr>
          <p:spPr>
            <a:xfrm>
              <a:off x="3387600" y="2545016"/>
              <a:ext cx="612000" cy="270000"/>
            </a:xfrm>
            <a:prstGeom prst="rect">
              <a:avLst/>
            </a:prstGeom>
            <a:noFill/>
          </p:spPr>
          <p:txBody>
            <a:bodyPr wrap="square" lIns="0" tIns="0" rIns="0" bIns="0" rtlCol="0">
              <a:noAutofit/>
            </a:bodyPr>
            <a:lstStyle/>
            <a:p>
              <a:pPr algn="ctr">
                <a:lnSpc>
                  <a:spcPts val="1000"/>
                </a:lnSpc>
              </a:pPr>
              <a:r>
                <a:rPr lang="en-US" sz="1000" b="1" dirty="0"/>
                <a:t>Accent 1</a:t>
              </a:r>
              <a:endParaRPr lang="en-US" sz="1000" dirty="0"/>
            </a:p>
          </p:txBody>
        </p:sp>
        <p:sp>
          <p:nvSpPr>
            <p:cNvPr id="40" name="Textfeld 85"/>
            <p:cNvSpPr txBox="1"/>
            <p:nvPr/>
          </p:nvSpPr>
          <p:spPr>
            <a:xfrm>
              <a:off x="558000" y="3646616"/>
              <a:ext cx="612000" cy="270000"/>
            </a:xfrm>
            <a:prstGeom prst="rect">
              <a:avLst/>
            </a:prstGeom>
            <a:noFill/>
          </p:spPr>
          <p:txBody>
            <a:bodyPr wrap="square" lIns="0" tIns="0" rIns="0" bIns="0" rtlCol="0">
              <a:noAutofit/>
            </a:bodyPr>
            <a:lstStyle/>
            <a:p>
              <a:pPr algn="ctr">
                <a:lnSpc>
                  <a:spcPts val="1000"/>
                </a:lnSpc>
              </a:pPr>
              <a:r>
                <a:rPr lang="en-US" sz="1000" b="1" dirty="0"/>
                <a:t>Accent 2</a:t>
              </a:r>
              <a:endParaRPr lang="en-US" sz="1000" dirty="0"/>
            </a:p>
          </p:txBody>
        </p:sp>
        <p:sp>
          <p:nvSpPr>
            <p:cNvPr id="41" name="Textfeld 86"/>
            <p:cNvSpPr txBox="1"/>
            <p:nvPr/>
          </p:nvSpPr>
          <p:spPr>
            <a:xfrm>
              <a:off x="1265400" y="3646616"/>
              <a:ext cx="612000" cy="270000"/>
            </a:xfrm>
            <a:prstGeom prst="rect">
              <a:avLst/>
            </a:prstGeom>
            <a:noFill/>
          </p:spPr>
          <p:txBody>
            <a:bodyPr wrap="square" lIns="0" tIns="0" rIns="0" bIns="0" rtlCol="0">
              <a:noAutofit/>
            </a:bodyPr>
            <a:lstStyle/>
            <a:p>
              <a:pPr algn="ctr">
                <a:lnSpc>
                  <a:spcPts val="1000"/>
                </a:lnSpc>
              </a:pPr>
              <a:r>
                <a:rPr lang="en-US" sz="1000" b="1" dirty="0"/>
                <a:t>Accent 3</a:t>
              </a:r>
              <a:endParaRPr lang="en-US" sz="1000" dirty="0"/>
            </a:p>
          </p:txBody>
        </p:sp>
        <p:sp>
          <p:nvSpPr>
            <p:cNvPr id="42" name="Textfeld 87"/>
            <p:cNvSpPr txBox="1"/>
            <p:nvPr/>
          </p:nvSpPr>
          <p:spPr>
            <a:xfrm>
              <a:off x="1972800" y="3646616"/>
              <a:ext cx="612000" cy="270000"/>
            </a:xfrm>
            <a:prstGeom prst="rect">
              <a:avLst/>
            </a:prstGeom>
            <a:noFill/>
          </p:spPr>
          <p:txBody>
            <a:bodyPr wrap="square" lIns="0" tIns="0" rIns="0" bIns="0" rtlCol="0">
              <a:noAutofit/>
            </a:bodyPr>
            <a:lstStyle/>
            <a:p>
              <a:pPr algn="ctr">
                <a:lnSpc>
                  <a:spcPts val="1000"/>
                </a:lnSpc>
              </a:pPr>
              <a:r>
                <a:rPr lang="en-US" sz="1000" b="1" dirty="0"/>
                <a:t>Accent 4</a:t>
              </a:r>
              <a:endParaRPr lang="en-US" sz="1000" dirty="0"/>
            </a:p>
          </p:txBody>
        </p:sp>
        <p:sp>
          <p:nvSpPr>
            <p:cNvPr id="43" name="Textfeld 88"/>
            <p:cNvSpPr txBox="1"/>
            <p:nvPr/>
          </p:nvSpPr>
          <p:spPr>
            <a:xfrm>
              <a:off x="2680200" y="3646616"/>
              <a:ext cx="612000" cy="270000"/>
            </a:xfrm>
            <a:prstGeom prst="rect">
              <a:avLst/>
            </a:prstGeom>
            <a:noFill/>
          </p:spPr>
          <p:txBody>
            <a:bodyPr wrap="square" lIns="0" tIns="0" rIns="0" bIns="0" rtlCol="0">
              <a:noAutofit/>
            </a:bodyPr>
            <a:lstStyle/>
            <a:p>
              <a:pPr algn="ctr">
                <a:lnSpc>
                  <a:spcPts val="1000"/>
                </a:lnSpc>
              </a:pPr>
              <a:r>
                <a:rPr lang="en-US" sz="1000" b="1" dirty="0"/>
                <a:t>Accent 5</a:t>
              </a:r>
              <a:endParaRPr lang="en-US" sz="1000" dirty="0"/>
            </a:p>
          </p:txBody>
        </p:sp>
        <p:sp>
          <p:nvSpPr>
            <p:cNvPr id="44" name="Textfeld 89"/>
            <p:cNvSpPr txBox="1"/>
            <p:nvPr/>
          </p:nvSpPr>
          <p:spPr>
            <a:xfrm>
              <a:off x="3387600" y="3646616"/>
              <a:ext cx="612000" cy="270000"/>
            </a:xfrm>
            <a:prstGeom prst="rect">
              <a:avLst/>
            </a:prstGeom>
            <a:noFill/>
          </p:spPr>
          <p:txBody>
            <a:bodyPr wrap="square" lIns="0" tIns="0" rIns="0" bIns="0" rtlCol="0">
              <a:noAutofit/>
            </a:bodyPr>
            <a:lstStyle/>
            <a:p>
              <a:pPr algn="ctr">
                <a:lnSpc>
                  <a:spcPts val="1000"/>
                </a:lnSpc>
              </a:pPr>
              <a:r>
                <a:rPr lang="en-US" sz="1000" b="1" dirty="0"/>
                <a:t>Accent 6</a:t>
              </a:r>
              <a:endParaRPr lang="en-US" sz="1000" dirty="0"/>
            </a:p>
          </p:txBody>
        </p:sp>
      </p:grpSp>
      <p:sp>
        <p:nvSpPr>
          <p:cNvPr id="27" name="Content"/>
          <p:cNvSpPr txBox="1"/>
          <p:nvPr/>
        </p:nvSpPr>
        <p:spPr>
          <a:xfrm>
            <a:off x="540000" y="4122681"/>
            <a:ext cx="4152775" cy="180000"/>
          </a:xfrm>
          <a:prstGeom prst="rect">
            <a:avLst/>
          </a:prstGeom>
          <a:noFill/>
        </p:spPr>
        <p:txBody>
          <a:bodyPr wrap="square" lIns="0" tIns="0" rIns="0" bIns="0" rtlCol="0">
            <a:noAutofit/>
          </a:bodyPr>
          <a:lstStyle/>
          <a:p>
            <a:pPr>
              <a:lnSpc>
                <a:spcPts val="1440"/>
              </a:lnSpc>
            </a:pPr>
            <a:r>
              <a:rPr lang="en-US" sz="1200" b="1" dirty="0"/>
              <a:t>Custom Colors = Additional Colors + Functional Colors</a:t>
            </a:r>
          </a:p>
        </p:txBody>
      </p:sp>
      <p:grpSp>
        <p:nvGrpSpPr>
          <p:cNvPr id="57" name="Siemens Petrol"/>
          <p:cNvGrpSpPr/>
          <p:nvPr/>
        </p:nvGrpSpPr>
        <p:grpSpPr>
          <a:xfrm>
            <a:off x="531164" y="4398201"/>
            <a:ext cx="548586" cy="1793999"/>
            <a:chOff x="4239164" y="1189509"/>
            <a:chExt cx="548586" cy="1793999"/>
          </a:xfrm>
        </p:grpSpPr>
        <p:sp>
          <p:nvSpPr>
            <p:cNvPr id="58" name="Ellipse 30"/>
            <p:cNvSpPr/>
            <p:nvPr/>
          </p:nvSpPr>
          <p:spPr>
            <a:xfrm>
              <a:off x="4239164" y="1189509"/>
              <a:ext cx="540000" cy="540000"/>
            </a:xfrm>
            <a:prstGeom prst="ellipse">
              <a:avLst/>
            </a:prstGeom>
            <a:solidFill>
              <a:srgbClr val="009999"/>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0</a:t>
              </a:r>
              <a:br>
                <a:rPr lang="en-US" sz="1000" dirty="0">
                  <a:solidFill>
                    <a:schemeClr val="bg1"/>
                  </a:solidFill>
                </a:rPr>
              </a:br>
              <a:r>
                <a:rPr lang="en-US" sz="1000" dirty="0">
                  <a:solidFill>
                    <a:schemeClr val="bg1"/>
                  </a:solidFill>
                </a:rPr>
                <a:t>153</a:t>
              </a:r>
              <a:br>
                <a:rPr lang="en-US" sz="1000" dirty="0">
                  <a:solidFill>
                    <a:schemeClr val="bg1"/>
                  </a:solidFill>
                </a:rPr>
              </a:br>
              <a:r>
                <a:rPr lang="en-US" sz="1000" dirty="0">
                  <a:solidFill>
                    <a:schemeClr val="bg1"/>
                  </a:solidFill>
                </a:rPr>
                <a:t>153</a:t>
              </a:r>
            </a:p>
          </p:txBody>
        </p:sp>
        <p:sp>
          <p:nvSpPr>
            <p:cNvPr id="59" name="Ellipse 31"/>
            <p:cNvSpPr/>
            <p:nvPr/>
          </p:nvSpPr>
          <p:spPr>
            <a:xfrm>
              <a:off x="4247750" y="1817760"/>
              <a:ext cx="540000" cy="540000"/>
            </a:xfrm>
            <a:prstGeom prst="ellipse">
              <a:avLst/>
            </a:prstGeom>
            <a:solidFill>
              <a:srgbClr val="87D2D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135</a:t>
              </a:r>
            </a:p>
            <a:p>
              <a:pPr algn="ctr">
                <a:lnSpc>
                  <a:spcPts val="1200"/>
                </a:lnSpc>
              </a:pPr>
              <a:r>
                <a:rPr lang="en-US" sz="1000" dirty="0">
                  <a:solidFill>
                    <a:schemeClr val="bg1"/>
                  </a:solidFill>
                </a:rPr>
                <a:t>210</a:t>
              </a:r>
            </a:p>
            <a:p>
              <a:pPr algn="ctr">
                <a:lnSpc>
                  <a:spcPts val="1200"/>
                </a:lnSpc>
              </a:pPr>
              <a:r>
                <a:rPr lang="en-US" sz="1000" dirty="0">
                  <a:solidFill>
                    <a:schemeClr val="bg1"/>
                  </a:solidFill>
                </a:rPr>
                <a:t>210</a:t>
              </a:r>
            </a:p>
          </p:txBody>
        </p:sp>
        <p:sp>
          <p:nvSpPr>
            <p:cNvPr id="60" name="Ellipse 32"/>
            <p:cNvSpPr/>
            <p:nvPr/>
          </p:nvSpPr>
          <p:spPr>
            <a:xfrm>
              <a:off x="4241699" y="2443508"/>
              <a:ext cx="540000" cy="540000"/>
            </a:xfrm>
            <a:prstGeom prst="ellipse">
              <a:avLst/>
            </a:prstGeom>
            <a:solidFill>
              <a:srgbClr val="C8E6E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200</a:t>
              </a:r>
            </a:p>
            <a:p>
              <a:pPr algn="ctr">
                <a:lnSpc>
                  <a:spcPts val="1200"/>
                </a:lnSpc>
              </a:pPr>
              <a:r>
                <a:rPr lang="en-US" sz="1000" dirty="0">
                  <a:solidFill>
                    <a:schemeClr val="tx1"/>
                  </a:solidFill>
                </a:rPr>
                <a:t>230</a:t>
              </a:r>
            </a:p>
            <a:p>
              <a:pPr algn="ctr">
                <a:lnSpc>
                  <a:spcPts val="1200"/>
                </a:lnSpc>
              </a:pPr>
              <a:r>
                <a:rPr lang="en-US" sz="1000" dirty="0">
                  <a:solidFill>
                    <a:schemeClr val="tx1"/>
                  </a:solidFill>
                </a:rPr>
                <a:t>230</a:t>
              </a:r>
            </a:p>
          </p:txBody>
        </p:sp>
      </p:grpSp>
      <p:grpSp>
        <p:nvGrpSpPr>
          <p:cNvPr id="114" name="Healthy Orange"/>
          <p:cNvGrpSpPr/>
          <p:nvPr/>
        </p:nvGrpSpPr>
        <p:grpSpPr>
          <a:xfrm>
            <a:off x="1160406" y="4398201"/>
            <a:ext cx="548586" cy="1793999"/>
            <a:chOff x="4239164" y="1189509"/>
            <a:chExt cx="548586" cy="1793999"/>
          </a:xfrm>
        </p:grpSpPr>
        <p:sp>
          <p:nvSpPr>
            <p:cNvPr id="115" name="Ellipse 30"/>
            <p:cNvSpPr/>
            <p:nvPr/>
          </p:nvSpPr>
          <p:spPr>
            <a:xfrm>
              <a:off x="4239164" y="1189509"/>
              <a:ext cx="540000" cy="540000"/>
            </a:xfrm>
            <a:prstGeom prst="ellipse">
              <a:avLst/>
            </a:prstGeom>
            <a:solidFill>
              <a:srgbClr val="EC660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236</a:t>
              </a:r>
            </a:p>
            <a:p>
              <a:pPr algn="ctr">
                <a:lnSpc>
                  <a:spcPts val="1200"/>
                </a:lnSpc>
              </a:pPr>
              <a:r>
                <a:rPr lang="en-US" sz="1000" dirty="0">
                  <a:solidFill>
                    <a:schemeClr val="bg1"/>
                  </a:solidFill>
                </a:rPr>
                <a:t>102</a:t>
              </a:r>
            </a:p>
            <a:p>
              <a:pPr algn="ctr">
                <a:lnSpc>
                  <a:spcPts val="1200"/>
                </a:lnSpc>
              </a:pPr>
              <a:r>
                <a:rPr lang="en-US" sz="1000" dirty="0">
                  <a:solidFill>
                    <a:schemeClr val="bg1"/>
                  </a:solidFill>
                </a:rPr>
                <a:t>2</a:t>
              </a:r>
            </a:p>
          </p:txBody>
        </p:sp>
        <p:sp>
          <p:nvSpPr>
            <p:cNvPr id="116" name="Ellipse 31"/>
            <p:cNvSpPr/>
            <p:nvPr/>
          </p:nvSpPr>
          <p:spPr>
            <a:xfrm>
              <a:off x="4247750" y="1817760"/>
              <a:ext cx="540000" cy="540000"/>
            </a:xfrm>
            <a:prstGeom prst="ellipse">
              <a:avLst/>
            </a:prstGeom>
            <a:solidFill>
              <a:srgbClr val="F9B59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249</a:t>
              </a:r>
            </a:p>
            <a:p>
              <a:pPr algn="ctr">
                <a:lnSpc>
                  <a:spcPts val="1200"/>
                </a:lnSpc>
              </a:pPr>
              <a:r>
                <a:rPr lang="en-US" sz="1000" dirty="0">
                  <a:solidFill>
                    <a:schemeClr val="bg1"/>
                  </a:solidFill>
                </a:rPr>
                <a:t>181</a:t>
              </a:r>
            </a:p>
            <a:p>
              <a:pPr algn="ctr">
                <a:lnSpc>
                  <a:spcPts val="1200"/>
                </a:lnSpc>
              </a:pPr>
              <a:r>
                <a:rPr lang="en-US" sz="1000" dirty="0">
                  <a:solidFill>
                    <a:schemeClr val="bg1"/>
                  </a:solidFill>
                </a:rPr>
                <a:t>145</a:t>
              </a:r>
            </a:p>
          </p:txBody>
        </p:sp>
        <p:sp>
          <p:nvSpPr>
            <p:cNvPr id="117" name="Ellipse 32"/>
            <p:cNvSpPr/>
            <p:nvPr/>
          </p:nvSpPr>
          <p:spPr>
            <a:xfrm>
              <a:off x="4241699" y="2443508"/>
              <a:ext cx="540000" cy="540000"/>
            </a:xfrm>
            <a:prstGeom prst="ellipse">
              <a:avLst/>
            </a:prstGeom>
            <a:solidFill>
              <a:srgbClr val="FDDDC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253</a:t>
              </a:r>
            </a:p>
            <a:p>
              <a:pPr algn="ctr">
                <a:lnSpc>
                  <a:spcPts val="1200"/>
                </a:lnSpc>
              </a:pPr>
              <a:r>
                <a:rPr lang="en-US" sz="1000" dirty="0">
                  <a:solidFill>
                    <a:schemeClr val="tx1"/>
                  </a:solidFill>
                </a:rPr>
                <a:t>221</a:t>
              </a:r>
            </a:p>
            <a:p>
              <a:pPr algn="ctr">
                <a:lnSpc>
                  <a:spcPts val="1200"/>
                </a:lnSpc>
              </a:pPr>
              <a:r>
                <a:rPr lang="en-US" sz="1000" dirty="0">
                  <a:solidFill>
                    <a:schemeClr val="tx1"/>
                  </a:solidFill>
                </a:rPr>
                <a:t>203</a:t>
              </a:r>
            </a:p>
          </p:txBody>
        </p:sp>
      </p:grpSp>
      <p:grpSp>
        <p:nvGrpSpPr>
          <p:cNvPr id="118" name="Blushing Berry"/>
          <p:cNvGrpSpPr/>
          <p:nvPr/>
        </p:nvGrpSpPr>
        <p:grpSpPr>
          <a:xfrm>
            <a:off x="1789648" y="4398201"/>
            <a:ext cx="548586" cy="1793999"/>
            <a:chOff x="4239164" y="1189509"/>
            <a:chExt cx="548586" cy="1793999"/>
          </a:xfrm>
        </p:grpSpPr>
        <p:sp>
          <p:nvSpPr>
            <p:cNvPr id="119" name="Ellipse 30"/>
            <p:cNvSpPr/>
            <p:nvPr/>
          </p:nvSpPr>
          <p:spPr>
            <a:xfrm>
              <a:off x="4239164" y="1189509"/>
              <a:ext cx="540000" cy="540000"/>
            </a:xfrm>
            <a:prstGeom prst="ellipse">
              <a:avLst/>
            </a:prstGeom>
            <a:solidFill>
              <a:srgbClr val="7A162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122</a:t>
              </a:r>
            </a:p>
            <a:p>
              <a:pPr algn="ctr">
                <a:lnSpc>
                  <a:spcPts val="1200"/>
                </a:lnSpc>
              </a:pPr>
              <a:r>
                <a:rPr lang="en-US" sz="1000" dirty="0">
                  <a:solidFill>
                    <a:schemeClr val="bg1"/>
                  </a:solidFill>
                </a:rPr>
                <a:t>22</a:t>
              </a:r>
            </a:p>
            <a:p>
              <a:pPr algn="ctr">
                <a:lnSpc>
                  <a:spcPts val="1200"/>
                </a:lnSpc>
              </a:pPr>
              <a:r>
                <a:rPr lang="en-US" sz="1000" dirty="0">
                  <a:solidFill>
                    <a:schemeClr val="bg1"/>
                  </a:solidFill>
                </a:rPr>
                <a:t>45</a:t>
              </a:r>
            </a:p>
          </p:txBody>
        </p:sp>
        <p:sp>
          <p:nvSpPr>
            <p:cNvPr id="120" name="Ellipse 31"/>
            <p:cNvSpPr/>
            <p:nvPr/>
          </p:nvSpPr>
          <p:spPr>
            <a:xfrm>
              <a:off x="4247750" y="1817760"/>
              <a:ext cx="540000" cy="540000"/>
            </a:xfrm>
            <a:prstGeom prst="ellipse">
              <a:avLst/>
            </a:prstGeom>
            <a:solidFill>
              <a:srgbClr val="C69B9E"/>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198</a:t>
              </a:r>
            </a:p>
            <a:p>
              <a:pPr algn="ctr">
                <a:lnSpc>
                  <a:spcPts val="1200"/>
                </a:lnSpc>
              </a:pPr>
              <a:r>
                <a:rPr lang="en-US" sz="1000" dirty="0">
                  <a:solidFill>
                    <a:schemeClr val="bg1"/>
                  </a:solidFill>
                </a:rPr>
                <a:t>155</a:t>
              </a:r>
            </a:p>
            <a:p>
              <a:pPr algn="ctr">
                <a:lnSpc>
                  <a:spcPts val="1200"/>
                </a:lnSpc>
              </a:pPr>
              <a:r>
                <a:rPr lang="en-US" sz="1000" dirty="0">
                  <a:solidFill>
                    <a:schemeClr val="bg1"/>
                  </a:solidFill>
                </a:rPr>
                <a:t>158</a:t>
              </a:r>
            </a:p>
          </p:txBody>
        </p:sp>
        <p:sp>
          <p:nvSpPr>
            <p:cNvPr id="121" name="Ellipse 32"/>
            <p:cNvSpPr/>
            <p:nvPr/>
          </p:nvSpPr>
          <p:spPr>
            <a:xfrm>
              <a:off x="4241699" y="2443508"/>
              <a:ext cx="540000" cy="540000"/>
            </a:xfrm>
            <a:prstGeom prst="ellipse">
              <a:avLst/>
            </a:prstGeom>
            <a:solidFill>
              <a:srgbClr val="E9D1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233</a:t>
              </a:r>
            </a:p>
            <a:p>
              <a:pPr algn="ctr">
                <a:lnSpc>
                  <a:spcPts val="1200"/>
                </a:lnSpc>
              </a:pPr>
              <a:r>
                <a:rPr lang="en-US" sz="1000" dirty="0">
                  <a:solidFill>
                    <a:schemeClr val="tx1"/>
                  </a:solidFill>
                </a:rPr>
                <a:t>209</a:t>
              </a:r>
            </a:p>
            <a:p>
              <a:pPr algn="ctr">
                <a:lnSpc>
                  <a:spcPts val="1200"/>
                </a:lnSpc>
              </a:pPr>
              <a:r>
                <a:rPr lang="en-US" sz="1000" dirty="0">
                  <a:solidFill>
                    <a:schemeClr val="tx1"/>
                  </a:solidFill>
                </a:rPr>
                <a:t>212</a:t>
              </a:r>
            </a:p>
          </p:txBody>
        </p:sp>
      </p:grpSp>
      <p:grpSp>
        <p:nvGrpSpPr>
          <p:cNvPr id="122" name="Siemens Healthineers Red"/>
          <p:cNvGrpSpPr/>
          <p:nvPr/>
        </p:nvGrpSpPr>
        <p:grpSpPr>
          <a:xfrm>
            <a:off x="2418890" y="4398201"/>
            <a:ext cx="548586" cy="1793999"/>
            <a:chOff x="4239164" y="1189509"/>
            <a:chExt cx="548586" cy="1793999"/>
          </a:xfrm>
        </p:grpSpPr>
        <p:sp>
          <p:nvSpPr>
            <p:cNvPr id="123" name="Ellipse 30"/>
            <p:cNvSpPr/>
            <p:nvPr/>
          </p:nvSpPr>
          <p:spPr>
            <a:xfrm>
              <a:off x="4239164" y="1189509"/>
              <a:ext cx="540000" cy="540000"/>
            </a:xfrm>
            <a:prstGeom prst="ellipse">
              <a:avLst/>
            </a:prstGeom>
            <a:solidFill>
              <a:srgbClr val="E7001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231</a:t>
              </a:r>
            </a:p>
            <a:p>
              <a:pPr algn="ctr">
                <a:lnSpc>
                  <a:spcPts val="1200"/>
                </a:lnSpc>
              </a:pPr>
              <a:r>
                <a:rPr lang="en-US" sz="1000" dirty="0">
                  <a:solidFill>
                    <a:schemeClr val="bg1"/>
                  </a:solidFill>
                </a:rPr>
                <a:t>0</a:t>
              </a:r>
            </a:p>
            <a:p>
              <a:pPr algn="ctr">
                <a:lnSpc>
                  <a:spcPts val="1200"/>
                </a:lnSpc>
              </a:pPr>
              <a:r>
                <a:rPr lang="en-US" sz="1000" dirty="0">
                  <a:solidFill>
                    <a:schemeClr val="bg1"/>
                  </a:solidFill>
                </a:rPr>
                <a:t>29</a:t>
              </a:r>
            </a:p>
          </p:txBody>
        </p:sp>
        <p:sp>
          <p:nvSpPr>
            <p:cNvPr id="124" name="Ellipse 31"/>
            <p:cNvSpPr/>
            <p:nvPr/>
          </p:nvSpPr>
          <p:spPr>
            <a:xfrm>
              <a:off x="4247750" y="1817760"/>
              <a:ext cx="540000" cy="540000"/>
            </a:xfrm>
            <a:prstGeom prst="ellipse">
              <a:avLst/>
            </a:prstGeom>
            <a:solidFill>
              <a:srgbClr val="F3808E"/>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243</a:t>
              </a:r>
            </a:p>
            <a:p>
              <a:pPr algn="ctr">
                <a:lnSpc>
                  <a:spcPts val="1200"/>
                </a:lnSpc>
              </a:pPr>
              <a:r>
                <a:rPr lang="en-US" sz="1000" dirty="0">
                  <a:solidFill>
                    <a:schemeClr val="bg1"/>
                  </a:solidFill>
                </a:rPr>
                <a:t>128</a:t>
              </a:r>
            </a:p>
            <a:p>
              <a:pPr algn="ctr">
                <a:lnSpc>
                  <a:spcPts val="1200"/>
                </a:lnSpc>
              </a:pPr>
              <a:r>
                <a:rPr lang="en-US" sz="1000" dirty="0">
                  <a:solidFill>
                    <a:schemeClr val="bg1"/>
                  </a:solidFill>
                </a:rPr>
                <a:t>142</a:t>
              </a:r>
            </a:p>
          </p:txBody>
        </p:sp>
        <p:sp>
          <p:nvSpPr>
            <p:cNvPr id="125" name="Ellipse 32"/>
            <p:cNvSpPr/>
            <p:nvPr/>
          </p:nvSpPr>
          <p:spPr>
            <a:xfrm>
              <a:off x="4241699" y="2443508"/>
              <a:ext cx="540000" cy="540000"/>
            </a:xfrm>
            <a:prstGeom prst="ellipse">
              <a:avLst/>
            </a:prstGeom>
            <a:solidFill>
              <a:srgbClr val="F9BFC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249</a:t>
              </a:r>
            </a:p>
            <a:p>
              <a:pPr algn="ctr">
                <a:lnSpc>
                  <a:spcPts val="1200"/>
                </a:lnSpc>
              </a:pPr>
              <a:r>
                <a:rPr lang="en-US" sz="1000" dirty="0">
                  <a:solidFill>
                    <a:schemeClr val="tx1"/>
                  </a:solidFill>
                </a:rPr>
                <a:t>191</a:t>
              </a:r>
            </a:p>
            <a:p>
              <a:pPr algn="ctr">
                <a:lnSpc>
                  <a:spcPts val="1200"/>
                </a:lnSpc>
              </a:pPr>
              <a:r>
                <a:rPr lang="en-US" sz="1000" dirty="0">
                  <a:solidFill>
                    <a:schemeClr val="tx1"/>
                  </a:solidFill>
                </a:rPr>
                <a:t>199</a:t>
              </a:r>
            </a:p>
          </p:txBody>
        </p:sp>
      </p:grpSp>
      <p:grpSp>
        <p:nvGrpSpPr>
          <p:cNvPr id="126" name="Siemens Healthineers Yellow"/>
          <p:cNvGrpSpPr/>
          <p:nvPr/>
        </p:nvGrpSpPr>
        <p:grpSpPr>
          <a:xfrm>
            <a:off x="3048132" y="4398201"/>
            <a:ext cx="548586" cy="1793999"/>
            <a:chOff x="4239164" y="1189509"/>
            <a:chExt cx="548586" cy="1793999"/>
          </a:xfrm>
        </p:grpSpPr>
        <p:sp>
          <p:nvSpPr>
            <p:cNvPr id="127" name="Ellipse 30"/>
            <p:cNvSpPr/>
            <p:nvPr/>
          </p:nvSpPr>
          <p:spPr>
            <a:xfrm>
              <a:off x="4239164" y="1189509"/>
              <a:ext cx="540000" cy="540000"/>
            </a:xfrm>
            <a:prstGeom prst="ellipse">
              <a:avLst/>
            </a:prstGeom>
            <a:solidFill>
              <a:srgbClr val="FFD2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255</a:t>
              </a:r>
            </a:p>
            <a:p>
              <a:pPr algn="ctr">
                <a:lnSpc>
                  <a:spcPts val="1200"/>
                </a:lnSpc>
              </a:pPr>
              <a:r>
                <a:rPr lang="en-US" sz="1000" dirty="0">
                  <a:solidFill>
                    <a:schemeClr val="tx1"/>
                  </a:solidFill>
                </a:rPr>
                <a:t>210</a:t>
              </a:r>
            </a:p>
            <a:p>
              <a:pPr algn="ctr">
                <a:lnSpc>
                  <a:spcPts val="1200"/>
                </a:lnSpc>
              </a:pPr>
              <a:r>
                <a:rPr lang="en-US" sz="1000" dirty="0">
                  <a:solidFill>
                    <a:schemeClr val="tx1"/>
                  </a:solidFill>
                </a:rPr>
                <a:t>0</a:t>
              </a:r>
            </a:p>
          </p:txBody>
        </p:sp>
        <p:sp>
          <p:nvSpPr>
            <p:cNvPr id="128" name="Ellipse 31"/>
            <p:cNvSpPr/>
            <p:nvPr/>
          </p:nvSpPr>
          <p:spPr>
            <a:xfrm>
              <a:off x="4247750" y="1817760"/>
              <a:ext cx="540000" cy="540000"/>
            </a:xfrm>
            <a:prstGeom prst="ellipse">
              <a:avLst/>
            </a:prstGeom>
            <a:solidFill>
              <a:srgbClr val="FFE98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255</a:t>
              </a:r>
            </a:p>
            <a:p>
              <a:pPr algn="ctr">
                <a:lnSpc>
                  <a:spcPts val="1200"/>
                </a:lnSpc>
              </a:pPr>
              <a:r>
                <a:rPr lang="en-US" sz="1000" dirty="0">
                  <a:solidFill>
                    <a:schemeClr val="tx1"/>
                  </a:solidFill>
                </a:rPr>
                <a:t>233</a:t>
              </a:r>
            </a:p>
            <a:p>
              <a:pPr algn="ctr">
                <a:lnSpc>
                  <a:spcPts val="1200"/>
                </a:lnSpc>
              </a:pPr>
              <a:r>
                <a:rPr lang="en-US" sz="1000" dirty="0">
                  <a:solidFill>
                    <a:schemeClr val="tx1"/>
                  </a:solidFill>
                </a:rPr>
                <a:t>128</a:t>
              </a:r>
            </a:p>
          </p:txBody>
        </p:sp>
        <p:sp>
          <p:nvSpPr>
            <p:cNvPr id="129" name="Ellipse 32"/>
            <p:cNvSpPr/>
            <p:nvPr/>
          </p:nvSpPr>
          <p:spPr>
            <a:xfrm>
              <a:off x="4241699" y="2443508"/>
              <a:ext cx="540000" cy="540000"/>
            </a:xfrm>
            <a:prstGeom prst="ellipse">
              <a:avLst/>
            </a:prstGeom>
            <a:solidFill>
              <a:srgbClr val="FFF3B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255</a:t>
              </a:r>
            </a:p>
            <a:p>
              <a:pPr algn="ctr">
                <a:lnSpc>
                  <a:spcPts val="1200"/>
                </a:lnSpc>
              </a:pPr>
              <a:r>
                <a:rPr lang="en-US" sz="1000" dirty="0">
                  <a:solidFill>
                    <a:schemeClr val="tx1"/>
                  </a:solidFill>
                </a:rPr>
                <a:t>243</a:t>
              </a:r>
            </a:p>
            <a:p>
              <a:pPr algn="ctr">
                <a:lnSpc>
                  <a:spcPts val="1200"/>
                </a:lnSpc>
              </a:pPr>
              <a:r>
                <a:rPr lang="en-US" sz="1000" dirty="0">
                  <a:solidFill>
                    <a:schemeClr val="tx1"/>
                  </a:solidFill>
                </a:rPr>
                <a:t>191</a:t>
              </a:r>
            </a:p>
          </p:txBody>
        </p:sp>
      </p:grpSp>
      <p:grpSp>
        <p:nvGrpSpPr>
          <p:cNvPr id="130" name="Siemens Healthineers Cyan"/>
          <p:cNvGrpSpPr/>
          <p:nvPr/>
        </p:nvGrpSpPr>
        <p:grpSpPr>
          <a:xfrm>
            <a:off x="3677374" y="4398201"/>
            <a:ext cx="548586" cy="1793999"/>
            <a:chOff x="4239164" y="1189509"/>
            <a:chExt cx="548586" cy="1793999"/>
          </a:xfrm>
        </p:grpSpPr>
        <p:sp>
          <p:nvSpPr>
            <p:cNvPr id="131" name="Ellipse 30"/>
            <p:cNvSpPr/>
            <p:nvPr/>
          </p:nvSpPr>
          <p:spPr>
            <a:xfrm>
              <a:off x="4239164" y="1189509"/>
              <a:ext cx="540000" cy="540000"/>
            </a:xfrm>
            <a:prstGeom prst="ellipse">
              <a:avLst/>
            </a:prstGeom>
            <a:solidFill>
              <a:srgbClr val="3ABFE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58</a:t>
              </a:r>
            </a:p>
            <a:p>
              <a:pPr algn="ctr">
                <a:lnSpc>
                  <a:spcPts val="1200"/>
                </a:lnSpc>
              </a:pPr>
              <a:r>
                <a:rPr lang="en-US" sz="1000" dirty="0">
                  <a:solidFill>
                    <a:schemeClr val="bg1"/>
                  </a:solidFill>
                </a:rPr>
                <a:t>191</a:t>
              </a:r>
            </a:p>
            <a:p>
              <a:pPr algn="ctr">
                <a:lnSpc>
                  <a:spcPts val="1200"/>
                </a:lnSpc>
              </a:pPr>
              <a:r>
                <a:rPr lang="en-US" sz="1000" dirty="0">
                  <a:solidFill>
                    <a:schemeClr val="bg1"/>
                  </a:solidFill>
                </a:rPr>
                <a:t>237</a:t>
              </a:r>
            </a:p>
          </p:txBody>
        </p:sp>
        <p:sp>
          <p:nvSpPr>
            <p:cNvPr id="132" name="Ellipse 31"/>
            <p:cNvSpPr/>
            <p:nvPr/>
          </p:nvSpPr>
          <p:spPr>
            <a:xfrm>
              <a:off x="4247750" y="1817760"/>
              <a:ext cx="540000" cy="540000"/>
            </a:xfrm>
            <a:prstGeom prst="ellipse">
              <a:avLst/>
            </a:prstGeom>
            <a:solidFill>
              <a:srgbClr val="9DDFF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157</a:t>
              </a:r>
            </a:p>
            <a:p>
              <a:pPr algn="ctr">
                <a:lnSpc>
                  <a:spcPts val="1200"/>
                </a:lnSpc>
              </a:pPr>
              <a:r>
                <a:rPr lang="en-US" sz="1000" dirty="0">
                  <a:solidFill>
                    <a:schemeClr val="bg1"/>
                  </a:solidFill>
                </a:rPr>
                <a:t>223</a:t>
              </a:r>
            </a:p>
            <a:p>
              <a:pPr algn="ctr">
                <a:lnSpc>
                  <a:spcPts val="1200"/>
                </a:lnSpc>
              </a:pPr>
              <a:r>
                <a:rPr lang="en-US" sz="1000" dirty="0">
                  <a:solidFill>
                    <a:schemeClr val="bg1"/>
                  </a:solidFill>
                </a:rPr>
                <a:t>246</a:t>
              </a:r>
            </a:p>
          </p:txBody>
        </p:sp>
        <p:sp>
          <p:nvSpPr>
            <p:cNvPr id="133" name="Ellipse 32"/>
            <p:cNvSpPr/>
            <p:nvPr/>
          </p:nvSpPr>
          <p:spPr>
            <a:xfrm>
              <a:off x="4241699" y="2443508"/>
              <a:ext cx="540000" cy="540000"/>
            </a:xfrm>
            <a:prstGeom prst="ellipse">
              <a:avLst/>
            </a:prstGeom>
            <a:solidFill>
              <a:srgbClr val="CEEFF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206</a:t>
              </a:r>
            </a:p>
            <a:p>
              <a:pPr algn="ctr">
                <a:lnSpc>
                  <a:spcPts val="1200"/>
                </a:lnSpc>
              </a:pPr>
              <a:r>
                <a:rPr lang="en-US" sz="1000" dirty="0">
                  <a:solidFill>
                    <a:schemeClr val="tx1"/>
                  </a:solidFill>
                </a:rPr>
                <a:t>239</a:t>
              </a:r>
            </a:p>
            <a:p>
              <a:pPr algn="ctr">
                <a:lnSpc>
                  <a:spcPts val="1200"/>
                </a:lnSpc>
              </a:pPr>
              <a:r>
                <a:rPr lang="en-US" sz="1000" dirty="0">
                  <a:solidFill>
                    <a:schemeClr val="tx1"/>
                  </a:solidFill>
                </a:rPr>
                <a:t>251</a:t>
              </a:r>
            </a:p>
          </p:txBody>
        </p:sp>
      </p:grpSp>
      <p:grpSp>
        <p:nvGrpSpPr>
          <p:cNvPr id="134" name="Siemens Healthineers Blue"/>
          <p:cNvGrpSpPr/>
          <p:nvPr/>
        </p:nvGrpSpPr>
        <p:grpSpPr>
          <a:xfrm>
            <a:off x="4306616" y="4398201"/>
            <a:ext cx="548586" cy="1793999"/>
            <a:chOff x="4239164" y="1189509"/>
            <a:chExt cx="548586" cy="1793999"/>
          </a:xfrm>
        </p:grpSpPr>
        <p:sp>
          <p:nvSpPr>
            <p:cNvPr id="135" name="Ellipse 30"/>
            <p:cNvSpPr/>
            <p:nvPr/>
          </p:nvSpPr>
          <p:spPr>
            <a:xfrm>
              <a:off x="4239164" y="1189509"/>
              <a:ext cx="540000" cy="540000"/>
            </a:xfrm>
            <a:prstGeom prst="ellipse">
              <a:avLst/>
            </a:prstGeom>
            <a:solidFill>
              <a:srgbClr val="2B248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43</a:t>
              </a:r>
            </a:p>
            <a:p>
              <a:pPr algn="ctr">
                <a:lnSpc>
                  <a:spcPts val="1200"/>
                </a:lnSpc>
              </a:pPr>
              <a:r>
                <a:rPr lang="en-US" sz="1000" dirty="0">
                  <a:solidFill>
                    <a:schemeClr val="bg1"/>
                  </a:solidFill>
                </a:rPr>
                <a:t>36</a:t>
              </a:r>
            </a:p>
            <a:p>
              <a:pPr algn="ctr">
                <a:lnSpc>
                  <a:spcPts val="1200"/>
                </a:lnSpc>
              </a:pPr>
              <a:r>
                <a:rPr lang="en-US" sz="1000" dirty="0">
                  <a:solidFill>
                    <a:schemeClr val="bg1"/>
                  </a:solidFill>
                </a:rPr>
                <a:t>131</a:t>
              </a:r>
            </a:p>
          </p:txBody>
        </p:sp>
        <p:sp>
          <p:nvSpPr>
            <p:cNvPr id="136" name="Ellipse 31"/>
            <p:cNvSpPr/>
            <p:nvPr/>
          </p:nvSpPr>
          <p:spPr>
            <a:xfrm>
              <a:off x="4247750" y="1817760"/>
              <a:ext cx="540000" cy="540000"/>
            </a:xfrm>
            <a:prstGeom prst="ellipse">
              <a:avLst/>
            </a:prstGeom>
            <a:solidFill>
              <a:srgbClr val="9592C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149</a:t>
              </a:r>
            </a:p>
            <a:p>
              <a:pPr algn="ctr">
                <a:lnSpc>
                  <a:spcPts val="1200"/>
                </a:lnSpc>
              </a:pPr>
              <a:r>
                <a:rPr lang="en-US" sz="1000" dirty="0">
                  <a:solidFill>
                    <a:schemeClr val="bg1"/>
                  </a:solidFill>
                </a:rPr>
                <a:t>146</a:t>
              </a:r>
            </a:p>
            <a:p>
              <a:pPr algn="ctr">
                <a:lnSpc>
                  <a:spcPts val="1200"/>
                </a:lnSpc>
              </a:pPr>
              <a:r>
                <a:rPr lang="en-US" sz="1000" dirty="0">
                  <a:solidFill>
                    <a:schemeClr val="bg1"/>
                  </a:solidFill>
                </a:rPr>
                <a:t>193</a:t>
              </a:r>
            </a:p>
          </p:txBody>
        </p:sp>
        <p:sp>
          <p:nvSpPr>
            <p:cNvPr id="137" name="Ellipse 32"/>
            <p:cNvSpPr/>
            <p:nvPr/>
          </p:nvSpPr>
          <p:spPr>
            <a:xfrm>
              <a:off x="4241699" y="2443508"/>
              <a:ext cx="540000" cy="540000"/>
            </a:xfrm>
            <a:prstGeom prst="ellipse">
              <a:avLst/>
            </a:prstGeom>
            <a:solidFill>
              <a:srgbClr val="CAC8E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202</a:t>
              </a:r>
            </a:p>
            <a:p>
              <a:pPr algn="ctr">
                <a:lnSpc>
                  <a:spcPts val="1200"/>
                </a:lnSpc>
              </a:pPr>
              <a:r>
                <a:rPr lang="en-US" sz="1000" dirty="0">
                  <a:solidFill>
                    <a:schemeClr val="tx1"/>
                  </a:solidFill>
                </a:rPr>
                <a:t>200</a:t>
              </a:r>
            </a:p>
            <a:p>
              <a:pPr algn="ctr">
                <a:lnSpc>
                  <a:spcPts val="1200"/>
                </a:lnSpc>
              </a:pPr>
              <a:r>
                <a:rPr lang="en-US" sz="1000" dirty="0">
                  <a:solidFill>
                    <a:schemeClr val="tx1"/>
                  </a:solidFill>
                </a:rPr>
                <a:t>224</a:t>
              </a:r>
            </a:p>
          </p:txBody>
        </p:sp>
      </p:grpSp>
      <p:grpSp>
        <p:nvGrpSpPr>
          <p:cNvPr id="91" name="Siemens Healthineers Green"/>
          <p:cNvGrpSpPr/>
          <p:nvPr/>
        </p:nvGrpSpPr>
        <p:grpSpPr>
          <a:xfrm>
            <a:off x="4935858" y="4398201"/>
            <a:ext cx="548586" cy="1793999"/>
            <a:chOff x="4239164" y="1189509"/>
            <a:chExt cx="548586" cy="1793999"/>
          </a:xfrm>
        </p:grpSpPr>
        <p:sp>
          <p:nvSpPr>
            <p:cNvPr id="92" name="Ellipse 30"/>
            <p:cNvSpPr/>
            <p:nvPr/>
          </p:nvSpPr>
          <p:spPr>
            <a:xfrm>
              <a:off x="4239164" y="1189509"/>
              <a:ext cx="540000" cy="540000"/>
            </a:xfrm>
            <a:prstGeom prst="ellipse">
              <a:avLst/>
            </a:prstGeom>
            <a:solidFill>
              <a:srgbClr val="009A3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0</a:t>
              </a:r>
            </a:p>
            <a:p>
              <a:pPr algn="ctr">
                <a:lnSpc>
                  <a:spcPts val="1200"/>
                </a:lnSpc>
              </a:pPr>
              <a:r>
                <a:rPr lang="en-US" sz="1000" dirty="0">
                  <a:solidFill>
                    <a:schemeClr val="bg1"/>
                  </a:solidFill>
                </a:rPr>
                <a:t>154</a:t>
              </a:r>
            </a:p>
            <a:p>
              <a:pPr algn="ctr">
                <a:lnSpc>
                  <a:spcPts val="1200"/>
                </a:lnSpc>
              </a:pPr>
              <a:r>
                <a:rPr lang="en-US" sz="1000" dirty="0">
                  <a:solidFill>
                    <a:schemeClr val="bg1"/>
                  </a:solidFill>
                </a:rPr>
                <a:t>56</a:t>
              </a:r>
            </a:p>
          </p:txBody>
        </p:sp>
        <p:sp>
          <p:nvSpPr>
            <p:cNvPr id="93" name="Ellipse 31"/>
            <p:cNvSpPr/>
            <p:nvPr/>
          </p:nvSpPr>
          <p:spPr>
            <a:xfrm>
              <a:off x="4247750" y="1817760"/>
              <a:ext cx="540000" cy="540000"/>
            </a:xfrm>
            <a:prstGeom prst="ellipse">
              <a:avLst/>
            </a:prstGeom>
            <a:solidFill>
              <a:srgbClr val="80CC9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128</a:t>
              </a:r>
            </a:p>
            <a:p>
              <a:pPr algn="ctr">
                <a:lnSpc>
                  <a:spcPts val="1200"/>
                </a:lnSpc>
              </a:pPr>
              <a:r>
                <a:rPr lang="en-US" sz="1000" dirty="0">
                  <a:solidFill>
                    <a:schemeClr val="bg1"/>
                  </a:solidFill>
                </a:rPr>
                <a:t>204</a:t>
              </a:r>
            </a:p>
            <a:p>
              <a:pPr algn="ctr">
                <a:lnSpc>
                  <a:spcPts val="1200"/>
                </a:lnSpc>
              </a:pPr>
              <a:r>
                <a:rPr lang="en-US" sz="1000" dirty="0">
                  <a:solidFill>
                    <a:schemeClr val="bg1"/>
                  </a:solidFill>
                </a:rPr>
                <a:t>156</a:t>
              </a:r>
            </a:p>
          </p:txBody>
        </p:sp>
        <p:sp>
          <p:nvSpPr>
            <p:cNvPr id="94" name="Ellipse 32"/>
            <p:cNvSpPr/>
            <p:nvPr/>
          </p:nvSpPr>
          <p:spPr>
            <a:xfrm>
              <a:off x="4241699" y="2443508"/>
              <a:ext cx="540000" cy="540000"/>
            </a:xfrm>
            <a:prstGeom prst="ellipse">
              <a:avLst/>
            </a:prstGeom>
            <a:solidFill>
              <a:srgbClr val="BFE6C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191</a:t>
              </a:r>
            </a:p>
            <a:p>
              <a:pPr algn="ctr">
                <a:lnSpc>
                  <a:spcPts val="1200"/>
                </a:lnSpc>
              </a:pPr>
              <a:r>
                <a:rPr lang="en-US" sz="1000" dirty="0">
                  <a:solidFill>
                    <a:schemeClr val="tx1"/>
                  </a:solidFill>
                </a:rPr>
                <a:t>230</a:t>
              </a:r>
            </a:p>
            <a:p>
              <a:pPr algn="ctr">
                <a:lnSpc>
                  <a:spcPts val="1200"/>
                </a:lnSpc>
              </a:pPr>
              <a:r>
                <a:rPr lang="en-US" sz="1000" dirty="0">
                  <a:solidFill>
                    <a:schemeClr val="tx1"/>
                  </a:solidFill>
                </a:rPr>
                <a:t>205</a:t>
              </a:r>
            </a:p>
          </p:txBody>
        </p:sp>
      </p:grpSp>
      <p:grpSp>
        <p:nvGrpSpPr>
          <p:cNvPr id="2" name="Siemens Healthineers Black">
            <a:extLst>
              <a:ext uri="{FF2B5EF4-FFF2-40B4-BE49-F238E27FC236}">
                <a16:creationId xmlns:a16="http://schemas.microsoft.com/office/drawing/2014/main" id="{CC524850-D43F-48FF-AD4C-EA897FC4D8B4}"/>
              </a:ext>
            </a:extLst>
          </p:cNvPr>
          <p:cNvGrpSpPr/>
          <p:nvPr/>
        </p:nvGrpSpPr>
        <p:grpSpPr>
          <a:xfrm>
            <a:off x="5565100" y="4398201"/>
            <a:ext cx="1177828" cy="1793999"/>
            <a:chOff x="5565100" y="4398201"/>
            <a:chExt cx="1177828" cy="1793999"/>
          </a:xfrm>
        </p:grpSpPr>
        <p:sp>
          <p:nvSpPr>
            <p:cNvPr id="82" name="Ellipse 30">
              <a:extLst>
                <a:ext uri="{FF2B5EF4-FFF2-40B4-BE49-F238E27FC236}">
                  <a16:creationId xmlns:a16="http://schemas.microsoft.com/office/drawing/2014/main" id="{C89A1459-9DD6-4007-A2D8-699CAE88429F}"/>
                </a:ext>
              </a:extLst>
            </p:cNvPr>
            <p:cNvSpPr/>
            <p:nvPr/>
          </p:nvSpPr>
          <p:spPr>
            <a:xfrm>
              <a:off x="5565100" y="4398201"/>
              <a:ext cx="540000" cy="540000"/>
            </a:xfrm>
            <a:prstGeom prst="ellipse">
              <a:avLst/>
            </a:prstGeom>
            <a:solidFill>
              <a:srgbClr val="1B1B1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27</a:t>
              </a:r>
            </a:p>
            <a:p>
              <a:pPr algn="ctr">
                <a:lnSpc>
                  <a:spcPts val="1200"/>
                </a:lnSpc>
              </a:pPr>
              <a:r>
                <a:rPr lang="en-US" sz="1000" dirty="0">
                  <a:solidFill>
                    <a:schemeClr val="bg1"/>
                  </a:solidFill>
                </a:rPr>
                <a:t>27</a:t>
              </a:r>
            </a:p>
            <a:p>
              <a:pPr algn="ctr">
                <a:lnSpc>
                  <a:spcPts val="1200"/>
                </a:lnSpc>
              </a:pPr>
              <a:r>
                <a:rPr lang="en-US" sz="1000" dirty="0">
                  <a:solidFill>
                    <a:schemeClr val="bg1"/>
                  </a:solidFill>
                </a:rPr>
                <a:t>27</a:t>
              </a:r>
            </a:p>
          </p:txBody>
        </p:sp>
        <p:sp>
          <p:nvSpPr>
            <p:cNvPr id="84" name="Ellipse 31">
              <a:extLst>
                <a:ext uri="{FF2B5EF4-FFF2-40B4-BE49-F238E27FC236}">
                  <a16:creationId xmlns:a16="http://schemas.microsoft.com/office/drawing/2014/main" id="{EE89AD64-ECB7-4AC1-B2BA-1898670B0346}"/>
                </a:ext>
              </a:extLst>
            </p:cNvPr>
            <p:cNvSpPr/>
            <p:nvPr/>
          </p:nvSpPr>
          <p:spPr>
            <a:xfrm>
              <a:off x="5573686" y="5026452"/>
              <a:ext cx="540000" cy="540000"/>
            </a:xfrm>
            <a:prstGeom prst="ellipse">
              <a:avLst/>
            </a:prstGeom>
            <a:solidFill>
              <a:srgbClr val="92929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bg1"/>
                  </a:solidFill>
                </a:rPr>
                <a:t>146</a:t>
              </a:r>
            </a:p>
            <a:p>
              <a:pPr algn="ctr">
                <a:lnSpc>
                  <a:spcPts val="1200"/>
                </a:lnSpc>
              </a:pPr>
              <a:r>
                <a:rPr lang="en-US" sz="1000" dirty="0">
                  <a:solidFill>
                    <a:schemeClr val="bg1"/>
                  </a:solidFill>
                </a:rPr>
                <a:t>146</a:t>
              </a:r>
            </a:p>
            <a:p>
              <a:pPr algn="ctr">
                <a:lnSpc>
                  <a:spcPts val="1200"/>
                </a:lnSpc>
              </a:pPr>
              <a:r>
                <a:rPr lang="en-US" sz="1000" dirty="0">
                  <a:solidFill>
                    <a:schemeClr val="bg1"/>
                  </a:solidFill>
                </a:rPr>
                <a:t>146</a:t>
              </a:r>
            </a:p>
          </p:txBody>
        </p:sp>
        <p:sp>
          <p:nvSpPr>
            <p:cNvPr id="87" name="Ellipse 32">
              <a:extLst>
                <a:ext uri="{FF2B5EF4-FFF2-40B4-BE49-F238E27FC236}">
                  <a16:creationId xmlns:a16="http://schemas.microsoft.com/office/drawing/2014/main" id="{2D38374E-4398-42A2-8684-C037B6FCA092}"/>
                </a:ext>
              </a:extLst>
            </p:cNvPr>
            <p:cNvSpPr/>
            <p:nvPr/>
          </p:nvSpPr>
          <p:spPr>
            <a:xfrm>
              <a:off x="5567635" y="5652200"/>
              <a:ext cx="540000" cy="540000"/>
            </a:xfrm>
            <a:prstGeom prst="ellipse">
              <a:avLst/>
            </a:prstGeom>
            <a:solidFill>
              <a:srgbClr val="B7B7B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183</a:t>
              </a:r>
            </a:p>
            <a:p>
              <a:pPr algn="ctr">
                <a:lnSpc>
                  <a:spcPts val="1200"/>
                </a:lnSpc>
              </a:pPr>
              <a:r>
                <a:rPr lang="en-US" sz="1000" dirty="0">
                  <a:solidFill>
                    <a:schemeClr val="tx1"/>
                  </a:solidFill>
                </a:rPr>
                <a:t>183</a:t>
              </a:r>
            </a:p>
            <a:p>
              <a:pPr algn="ctr">
                <a:lnSpc>
                  <a:spcPts val="1200"/>
                </a:lnSpc>
              </a:pPr>
              <a:r>
                <a:rPr lang="en-US" sz="1000" dirty="0">
                  <a:solidFill>
                    <a:schemeClr val="tx1"/>
                  </a:solidFill>
                </a:rPr>
                <a:t>183</a:t>
              </a:r>
            </a:p>
          </p:txBody>
        </p:sp>
        <p:sp>
          <p:nvSpPr>
            <p:cNvPr id="90" name="Ellipse 30">
              <a:extLst>
                <a:ext uri="{FF2B5EF4-FFF2-40B4-BE49-F238E27FC236}">
                  <a16:creationId xmlns:a16="http://schemas.microsoft.com/office/drawing/2014/main" id="{51EBE79E-4654-41FE-A2CF-C700810941A9}"/>
                </a:ext>
              </a:extLst>
            </p:cNvPr>
            <p:cNvSpPr/>
            <p:nvPr/>
          </p:nvSpPr>
          <p:spPr>
            <a:xfrm>
              <a:off x="6194342" y="4398201"/>
              <a:ext cx="540000" cy="540000"/>
            </a:xfrm>
            <a:prstGeom prst="ellipse">
              <a:avLst/>
            </a:prstGeom>
            <a:solidFill>
              <a:srgbClr val="D0D0D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208</a:t>
              </a:r>
            </a:p>
            <a:p>
              <a:pPr algn="ctr">
                <a:lnSpc>
                  <a:spcPts val="1200"/>
                </a:lnSpc>
              </a:pPr>
              <a:r>
                <a:rPr lang="en-US" sz="1000" dirty="0">
                  <a:solidFill>
                    <a:schemeClr val="tx1"/>
                  </a:solidFill>
                </a:rPr>
                <a:t>208</a:t>
              </a:r>
            </a:p>
            <a:p>
              <a:pPr algn="ctr">
                <a:lnSpc>
                  <a:spcPts val="1200"/>
                </a:lnSpc>
              </a:pPr>
              <a:r>
                <a:rPr lang="en-US" sz="1000" dirty="0">
                  <a:solidFill>
                    <a:schemeClr val="tx1"/>
                  </a:solidFill>
                </a:rPr>
                <a:t>208</a:t>
              </a:r>
            </a:p>
          </p:txBody>
        </p:sp>
        <p:sp>
          <p:nvSpPr>
            <p:cNvPr id="96" name="Ellipse 31">
              <a:extLst>
                <a:ext uri="{FF2B5EF4-FFF2-40B4-BE49-F238E27FC236}">
                  <a16:creationId xmlns:a16="http://schemas.microsoft.com/office/drawing/2014/main" id="{B049D5E3-921F-4827-82B9-0A4CF72C2564}"/>
                </a:ext>
              </a:extLst>
            </p:cNvPr>
            <p:cNvSpPr/>
            <p:nvPr/>
          </p:nvSpPr>
          <p:spPr>
            <a:xfrm>
              <a:off x="6202928" y="5026452"/>
              <a:ext cx="540000" cy="540000"/>
            </a:xfrm>
            <a:prstGeom prst="ellipse">
              <a:avLst/>
            </a:prstGeom>
            <a:solidFill>
              <a:srgbClr val="ECECE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r>
                <a:rPr lang="en-US" sz="1000" dirty="0">
                  <a:solidFill>
                    <a:schemeClr val="tx1"/>
                  </a:solidFill>
                </a:rPr>
                <a:t>236</a:t>
              </a:r>
            </a:p>
            <a:p>
              <a:pPr algn="ctr">
                <a:lnSpc>
                  <a:spcPts val="1200"/>
                </a:lnSpc>
              </a:pPr>
              <a:r>
                <a:rPr lang="en-US" sz="1000" dirty="0">
                  <a:solidFill>
                    <a:schemeClr val="tx1"/>
                  </a:solidFill>
                </a:rPr>
                <a:t>236</a:t>
              </a:r>
            </a:p>
            <a:p>
              <a:pPr algn="ctr">
                <a:lnSpc>
                  <a:spcPts val="1200"/>
                </a:lnSpc>
              </a:pPr>
              <a:r>
                <a:rPr lang="en-US" sz="1000" dirty="0">
                  <a:solidFill>
                    <a:schemeClr val="tx1"/>
                  </a:solidFill>
                </a:rPr>
                <a:t>236</a:t>
              </a:r>
            </a:p>
          </p:txBody>
        </p:sp>
      </p:grpSp>
      <p:sp>
        <p:nvSpPr>
          <p:cNvPr id="95" name="Content"/>
          <p:cNvSpPr txBox="1"/>
          <p:nvPr/>
        </p:nvSpPr>
        <p:spPr>
          <a:xfrm>
            <a:off x="4665924" y="1623600"/>
            <a:ext cx="1191117" cy="180000"/>
          </a:xfrm>
          <a:prstGeom prst="rect">
            <a:avLst/>
          </a:prstGeom>
          <a:noFill/>
        </p:spPr>
        <p:txBody>
          <a:bodyPr wrap="square" lIns="0" tIns="0" rIns="0" bIns="0" rtlCol="0">
            <a:noAutofit/>
          </a:bodyPr>
          <a:lstStyle/>
          <a:p>
            <a:pPr>
              <a:lnSpc>
                <a:spcPts val="1440"/>
              </a:lnSpc>
            </a:pPr>
            <a:r>
              <a:rPr lang="en-US" sz="1200" b="1" dirty="0"/>
              <a:t>Correct color ratio</a:t>
            </a:r>
          </a:p>
        </p:txBody>
      </p:sp>
      <p:grpSp>
        <p:nvGrpSpPr>
          <p:cNvPr id="24" name="Color Ratio">
            <a:extLst>
              <a:ext uri="{FF2B5EF4-FFF2-40B4-BE49-F238E27FC236}">
                <a16:creationId xmlns:a16="http://schemas.microsoft.com/office/drawing/2014/main" id="{D0AC566D-E5EE-4ACF-9693-57190B09A069}"/>
              </a:ext>
            </a:extLst>
          </p:cNvPr>
          <p:cNvGrpSpPr/>
          <p:nvPr/>
        </p:nvGrpSpPr>
        <p:grpSpPr bwMode="auto">
          <a:xfrm>
            <a:off x="4665924" y="1840260"/>
            <a:ext cx="3600000" cy="468000"/>
            <a:chOff x="5055489" y="1840260"/>
            <a:chExt cx="3600000" cy="468000"/>
          </a:xfrm>
        </p:grpSpPr>
        <p:sp>
          <p:nvSpPr>
            <p:cNvPr id="104" name="Ellipse 75">
              <a:extLst>
                <a:ext uri="{FF2B5EF4-FFF2-40B4-BE49-F238E27FC236}">
                  <a16:creationId xmlns:a16="http://schemas.microsoft.com/office/drawing/2014/main" id="{927EF66E-2474-4037-A81C-3913A9253099}"/>
                </a:ext>
              </a:extLst>
            </p:cNvPr>
            <p:cNvSpPr/>
            <p:nvPr/>
          </p:nvSpPr>
          <p:spPr bwMode="auto">
            <a:xfrm>
              <a:off x="7754400" y="1840260"/>
              <a:ext cx="180000" cy="46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endParaRPr lang="de-DE" sz="1000" dirty="0">
                <a:solidFill>
                  <a:schemeClr val="bg1"/>
                </a:solidFill>
              </a:endParaRPr>
            </a:p>
          </p:txBody>
        </p:sp>
        <p:sp>
          <p:nvSpPr>
            <p:cNvPr id="105" name="Ellipse 75">
              <a:extLst>
                <a:ext uri="{FF2B5EF4-FFF2-40B4-BE49-F238E27FC236}">
                  <a16:creationId xmlns:a16="http://schemas.microsoft.com/office/drawing/2014/main" id="{EDE273CE-D5D1-42B3-BBCC-E7D5764BBF07}"/>
                </a:ext>
              </a:extLst>
            </p:cNvPr>
            <p:cNvSpPr/>
            <p:nvPr/>
          </p:nvSpPr>
          <p:spPr bwMode="auto">
            <a:xfrm>
              <a:off x="7934400" y="1840260"/>
              <a:ext cx="180000" cy="46800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endParaRPr lang="de-DE" sz="1000" dirty="0">
                <a:solidFill>
                  <a:schemeClr val="bg1"/>
                </a:solidFill>
              </a:endParaRPr>
            </a:p>
          </p:txBody>
        </p:sp>
        <p:sp>
          <p:nvSpPr>
            <p:cNvPr id="103" name="Ellipse 73">
              <a:extLst>
                <a:ext uri="{FF2B5EF4-FFF2-40B4-BE49-F238E27FC236}">
                  <a16:creationId xmlns:a16="http://schemas.microsoft.com/office/drawing/2014/main" id="{FB5BEE58-1DF9-4141-83D2-E73184B9C2B5}"/>
                </a:ext>
              </a:extLst>
            </p:cNvPr>
            <p:cNvSpPr/>
            <p:nvPr/>
          </p:nvSpPr>
          <p:spPr bwMode="auto">
            <a:xfrm>
              <a:off x="8115489" y="1840260"/>
              <a:ext cx="540000" cy="468000"/>
            </a:xfrm>
            <a:prstGeom prst="rect">
              <a:avLst/>
            </a:prstGeom>
            <a:solidFill>
              <a:schemeClr val="accent2"/>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endParaRPr lang="de-DE" sz="1000" dirty="0">
                <a:solidFill>
                  <a:schemeClr val="bg1"/>
                </a:solidFill>
              </a:endParaRPr>
            </a:p>
          </p:txBody>
        </p:sp>
        <p:sp>
          <p:nvSpPr>
            <p:cNvPr id="102" name="Ellipse 73">
              <a:extLst>
                <a:ext uri="{FF2B5EF4-FFF2-40B4-BE49-F238E27FC236}">
                  <a16:creationId xmlns:a16="http://schemas.microsoft.com/office/drawing/2014/main" id="{81DB8211-C4B8-48C0-960D-806CEEDB9DD8}"/>
                </a:ext>
              </a:extLst>
            </p:cNvPr>
            <p:cNvSpPr/>
            <p:nvPr/>
          </p:nvSpPr>
          <p:spPr bwMode="auto">
            <a:xfrm>
              <a:off x="5055489" y="1840260"/>
              <a:ext cx="3600000" cy="468000"/>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200"/>
                </a:lnSpc>
              </a:pPr>
              <a:endParaRPr lang="de-DE" sz="1000" dirty="0">
                <a:noFill/>
              </a:endParaRPr>
            </a:p>
          </p:txBody>
        </p:sp>
      </p:grpSp>
      <p:sp>
        <p:nvSpPr>
          <p:cNvPr id="100" name="Content"/>
          <p:cNvSpPr txBox="1"/>
          <p:nvPr/>
        </p:nvSpPr>
        <p:spPr>
          <a:xfrm>
            <a:off x="4665924" y="2411659"/>
            <a:ext cx="3600000" cy="1205092"/>
          </a:xfrm>
          <a:prstGeom prst="rect">
            <a:avLst/>
          </a:prstGeom>
          <a:noFill/>
        </p:spPr>
        <p:txBody>
          <a:bodyPr wrap="square" lIns="0" tIns="0" rIns="0" bIns="0" rtlCol="0">
            <a:noAutofit/>
          </a:bodyPr>
          <a:lstStyle/>
          <a:p>
            <a:pPr>
              <a:lnSpc>
                <a:spcPts val="1440"/>
              </a:lnSpc>
              <a:spcAft>
                <a:spcPts val="567"/>
              </a:spcAft>
            </a:pPr>
            <a:r>
              <a:rPr lang="en-US" sz="1200" dirty="0"/>
              <a:t>Our vibrant </a:t>
            </a:r>
            <a:r>
              <a:rPr lang="en-US" sz="1200" b="1" dirty="0"/>
              <a:t>Primary Colors</a:t>
            </a:r>
            <a:r>
              <a:rPr lang="en-US" sz="1200" dirty="0"/>
              <a:t> palette expresses a bright personality. </a:t>
            </a:r>
          </a:p>
          <a:p>
            <a:pPr>
              <a:lnSpc>
                <a:spcPts val="1440"/>
              </a:lnSpc>
            </a:pPr>
            <a:r>
              <a:rPr lang="en-US" sz="1200" dirty="0"/>
              <a:t>When an application requires more than four primary colors (including white) </a:t>
            </a:r>
            <a:r>
              <a:rPr lang="en-US" sz="1200" b="1" dirty="0"/>
              <a:t>the Additional Colors</a:t>
            </a:r>
            <a:r>
              <a:rPr lang="en-US" sz="1200" dirty="0"/>
              <a:t> can be used for complex infographics and the </a:t>
            </a:r>
            <a:r>
              <a:rPr lang="en-US" sz="1200" b="1" dirty="0"/>
              <a:t>Functional Colors</a:t>
            </a:r>
            <a:r>
              <a:rPr lang="en-US" sz="1200" dirty="0"/>
              <a:t> for instance for traffic sign symbols or warning signs/symbols.</a:t>
            </a:r>
          </a:p>
        </p:txBody>
      </p:sp>
      <p:sp>
        <p:nvSpPr>
          <p:cNvPr id="79" name="Content"/>
          <p:cNvSpPr txBox="1"/>
          <p:nvPr/>
        </p:nvSpPr>
        <p:spPr>
          <a:xfrm>
            <a:off x="7100535" y="4122681"/>
            <a:ext cx="1878014" cy="180000"/>
          </a:xfrm>
          <a:prstGeom prst="rect">
            <a:avLst/>
          </a:prstGeom>
          <a:noFill/>
        </p:spPr>
        <p:txBody>
          <a:bodyPr wrap="square" lIns="0" tIns="0" rIns="0" bIns="0" rtlCol="0">
            <a:noAutofit/>
          </a:bodyPr>
          <a:lstStyle/>
          <a:p>
            <a:pPr>
              <a:lnSpc>
                <a:spcPts val="1440"/>
              </a:lnSpc>
            </a:pPr>
            <a:r>
              <a:rPr lang="en-US" sz="1200" b="1" dirty="0"/>
              <a:t>Useful symbols</a:t>
            </a:r>
          </a:p>
        </p:txBody>
      </p:sp>
      <p:grpSp>
        <p:nvGrpSpPr>
          <p:cNvPr id="86" name="Symbol Yes"/>
          <p:cNvGrpSpPr>
            <a:grpSpLocks noChangeAspect="1"/>
          </p:cNvGrpSpPr>
          <p:nvPr/>
        </p:nvGrpSpPr>
        <p:grpSpPr bwMode="auto">
          <a:xfrm>
            <a:off x="7098889" y="4398201"/>
            <a:ext cx="540000" cy="539102"/>
            <a:chOff x="4130675" y="193675"/>
            <a:chExt cx="6684963" cy="6673850"/>
          </a:xfrm>
        </p:grpSpPr>
        <p:sp>
          <p:nvSpPr>
            <p:cNvPr id="83" name="Oval 11"/>
            <p:cNvSpPr>
              <a:spLocks noChangeArrowheads="1"/>
            </p:cNvSpPr>
            <p:nvPr/>
          </p:nvSpPr>
          <p:spPr bwMode="auto">
            <a:xfrm>
              <a:off x="4130675" y="193675"/>
              <a:ext cx="6684963" cy="6673850"/>
            </a:xfrm>
            <a:prstGeom prst="ellipse">
              <a:avLst/>
            </a:prstGeom>
            <a:solidFill>
              <a:srgbClr val="009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5" name="Freeform 13"/>
            <p:cNvSpPr>
              <a:spLocks/>
            </p:cNvSpPr>
            <p:nvPr/>
          </p:nvSpPr>
          <p:spPr bwMode="auto">
            <a:xfrm>
              <a:off x="5865813" y="2316163"/>
              <a:ext cx="3219450" cy="2433638"/>
            </a:xfrm>
            <a:custGeom>
              <a:avLst/>
              <a:gdLst>
                <a:gd name="T0" fmla="*/ 222 w 642"/>
                <a:gd name="T1" fmla="*/ 325 h 486"/>
                <a:gd name="T2" fmla="*/ 94 w 642"/>
                <a:gd name="T3" fmla="*/ 197 h 486"/>
                <a:gd name="T4" fmla="*/ 0 w 642"/>
                <a:gd name="T5" fmla="*/ 291 h 486"/>
                <a:gd name="T6" fmla="*/ 175 w 642"/>
                <a:gd name="T7" fmla="*/ 466 h 486"/>
                <a:gd name="T8" fmla="*/ 222 w 642"/>
                <a:gd name="T9" fmla="*/ 486 h 486"/>
                <a:gd name="T10" fmla="*/ 269 w 642"/>
                <a:gd name="T11" fmla="*/ 466 h 486"/>
                <a:gd name="T12" fmla="*/ 642 w 642"/>
                <a:gd name="T13" fmla="*/ 94 h 486"/>
                <a:gd name="T14" fmla="*/ 547 w 642"/>
                <a:gd name="T15" fmla="*/ 0 h 486"/>
                <a:gd name="T16" fmla="*/ 222 w 642"/>
                <a:gd name="T17" fmla="*/ 32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486">
                  <a:moveTo>
                    <a:pt x="222" y="325"/>
                  </a:moveTo>
                  <a:lnTo>
                    <a:pt x="94" y="197"/>
                  </a:lnTo>
                  <a:lnTo>
                    <a:pt x="0" y="291"/>
                  </a:lnTo>
                  <a:lnTo>
                    <a:pt x="175" y="466"/>
                  </a:lnTo>
                  <a:cubicBezTo>
                    <a:pt x="188" y="479"/>
                    <a:pt x="205" y="486"/>
                    <a:pt x="222" y="486"/>
                  </a:cubicBezTo>
                  <a:cubicBezTo>
                    <a:pt x="239" y="486"/>
                    <a:pt x="256" y="479"/>
                    <a:pt x="269" y="466"/>
                  </a:cubicBezTo>
                  <a:lnTo>
                    <a:pt x="642" y="94"/>
                  </a:lnTo>
                  <a:lnTo>
                    <a:pt x="547" y="0"/>
                  </a:lnTo>
                  <a:lnTo>
                    <a:pt x="222"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80" name="Symbol No"/>
          <p:cNvGrpSpPr>
            <a:grpSpLocks noChangeAspect="1"/>
          </p:cNvGrpSpPr>
          <p:nvPr/>
        </p:nvGrpSpPr>
        <p:grpSpPr bwMode="auto">
          <a:xfrm>
            <a:off x="7725924" y="4398201"/>
            <a:ext cx="540000" cy="540000"/>
            <a:chOff x="2323970" y="36648"/>
            <a:chExt cx="6686550" cy="6673851"/>
          </a:xfrm>
        </p:grpSpPr>
        <p:sp>
          <p:nvSpPr>
            <p:cNvPr id="49" name="Oval 5"/>
            <p:cNvSpPr>
              <a:spLocks noChangeArrowheads="1"/>
            </p:cNvSpPr>
            <p:nvPr/>
          </p:nvSpPr>
          <p:spPr bwMode="auto">
            <a:xfrm>
              <a:off x="2323970" y="36648"/>
              <a:ext cx="6686550" cy="6673851"/>
            </a:xfrm>
            <a:prstGeom prst="ellipse">
              <a:avLst/>
            </a:prstGeom>
            <a:solidFill>
              <a:srgbClr val="E7001D"/>
            </a:solidFill>
            <a:ln>
              <a:noFill/>
            </a:ln>
          </p:spPr>
          <p:txBody>
            <a:bodyPr vert="horz" wrap="square" lIns="91440" tIns="45720" rIns="91440" bIns="45720" numCol="1" anchor="t" anchorCtr="0" compatLnSpc="1">
              <a:prstTxWarp prst="textNoShape">
                <a:avLst/>
              </a:prstTxWarp>
            </a:bodyPr>
            <a:lstStyle/>
            <a:p>
              <a:endParaRPr lang="de-DE"/>
            </a:p>
          </p:txBody>
        </p:sp>
        <p:sp>
          <p:nvSpPr>
            <p:cNvPr id="51" name="Freeform 7"/>
            <p:cNvSpPr>
              <a:spLocks/>
            </p:cNvSpPr>
            <p:nvPr/>
          </p:nvSpPr>
          <p:spPr bwMode="auto">
            <a:xfrm>
              <a:off x="4014658" y="1724161"/>
              <a:ext cx="3309938" cy="3305175"/>
            </a:xfrm>
            <a:custGeom>
              <a:avLst/>
              <a:gdLst>
                <a:gd name="T0" fmla="*/ 660 w 660"/>
                <a:gd name="T1" fmla="*/ 94 h 660"/>
                <a:gd name="T2" fmla="*/ 565 w 660"/>
                <a:gd name="T3" fmla="*/ 0 h 660"/>
                <a:gd name="T4" fmla="*/ 330 w 660"/>
                <a:gd name="T5" fmla="*/ 235 h 660"/>
                <a:gd name="T6" fmla="*/ 94 w 660"/>
                <a:gd name="T7" fmla="*/ 0 h 660"/>
                <a:gd name="T8" fmla="*/ 0 w 660"/>
                <a:gd name="T9" fmla="*/ 94 h 660"/>
                <a:gd name="T10" fmla="*/ 235 w 660"/>
                <a:gd name="T11" fmla="*/ 330 h 660"/>
                <a:gd name="T12" fmla="*/ 0 w 660"/>
                <a:gd name="T13" fmla="*/ 565 h 660"/>
                <a:gd name="T14" fmla="*/ 94 w 660"/>
                <a:gd name="T15" fmla="*/ 660 h 660"/>
                <a:gd name="T16" fmla="*/ 330 w 660"/>
                <a:gd name="T17" fmla="*/ 424 h 660"/>
                <a:gd name="T18" fmla="*/ 565 w 660"/>
                <a:gd name="T19" fmla="*/ 660 h 660"/>
                <a:gd name="T20" fmla="*/ 660 w 660"/>
                <a:gd name="T21" fmla="*/ 565 h 660"/>
                <a:gd name="T22" fmla="*/ 424 w 660"/>
                <a:gd name="T23" fmla="*/ 330 h 660"/>
                <a:gd name="T24" fmla="*/ 660 w 660"/>
                <a:gd name="T25" fmla="*/ 9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0" h="660">
                  <a:moveTo>
                    <a:pt x="660" y="94"/>
                  </a:moveTo>
                  <a:lnTo>
                    <a:pt x="565" y="0"/>
                  </a:lnTo>
                  <a:lnTo>
                    <a:pt x="330" y="235"/>
                  </a:lnTo>
                  <a:lnTo>
                    <a:pt x="94" y="0"/>
                  </a:lnTo>
                  <a:lnTo>
                    <a:pt x="0" y="94"/>
                  </a:lnTo>
                  <a:lnTo>
                    <a:pt x="235" y="330"/>
                  </a:lnTo>
                  <a:lnTo>
                    <a:pt x="0" y="565"/>
                  </a:lnTo>
                  <a:lnTo>
                    <a:pt x="94" y="660"/>
                  </a:lnTo>
                  <a:lnTo>
                    <a:pt x="330" y="424"/>
                  </a:lnTo>
                  <a:lnTo>
                    <a:pt x="565" y="660"/>
                  </a:lnTo>
                  <a:lnTo>
                    <a:pt x="660" y="565"/>
                  </a:lnTo>
                  <a:lnTo>
                    <a:pt x="424" y="330"/>
                  </a:lnTo>
                  <a:lnTo>
                    <a:pt x="660" y="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grpSp>
        <p:nvGrpSpPr>
          <p:cNvPr id="21" name="Theme colors menu">
            <a:extLst>
              <a:ext uri="{FF2B5EF4-FFF2-40B4-BE49-F238E27FC236}">
                <a16:creationId xmlns:a16="http://schemas.microsoft.com/office/drawing/2014/main" id="{5A6596BE-8878-41AE-89CD-E1D0A65F6AE3}"/>
              </a:ext>
            </a:extLst>
          </p:cNvPr>
          <p:cNvGrpSpPr/>
          <p:nvPr/>
        </p:nvGrpSpPr>
        <p:grpSpPr>
          <a:xfrm>
            <a:off x="8814740" y="1619823"/>
            <a:ext cx="1656000" cy="3889519"/>
            <a:chOff x="8814740" y="1619823"/>
            <a:chExt cx="1656000" cy="3889519"/>
          </a:xfrm>
        </p:grpSpPr>
        <p:pic>
          <p:nvPicPr>
            <p:cNvPr id="8" name="Picture 7">
              <a:extLst>
                <a:ext uri="{FF2B5EF4-FFF2-40B4-BE49-F238E27FC236}">
                  <a16:creationId xmlns:a16="http://schemas.microsoft.com/office/drawing/2014/main" id="{6BB80485-DD4F-4E07-937C-AD5634B6866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ltGray">
            <a:xfrm>
              <a:off x="8814740" y="1619823"/>
              <a:ext cx="1656000" cy="3889519"/>
            </a:xfrm>
            <a:prstGeom prst="rect">
              <a:avLst/>
            </a:prstGeom>
          </p:spPr>
        </p:pic>
        <p:sp>
          <p:nvSpPr>
            <p:cNvPr id="53" name="Rechteck 8"/>
            <p:cNvSpPr/>
            <p:nvPr/>
          </p:nvSpPr>
          <p:spPr>
            <a:xfrm>
              <a:off x="8814740" y="1621391"/>
              <a:ext cx="1655248" cy="398143"/>
            </a:xfrm>
            <a:prstGeom prst="rect">
              <a:avLst/>
            </a:prstGeom>
            <a:noFill/>
            <a:ln>
              <a:solidFill>
                <a:srgbClr val="009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4" name="Gerade Verbindung 9"/>
            <p:cNvCxnSpPr/>
            <p:nvPr/>
          </p:nvCxnSpPr>
          <p:spPr>
            <a:xfrm flipV="1">
              <a:off x="8852187" y="2052625"/>
              <a:ext cx="1570485" cy="598013"/>
            </a:xfrm>
            <a:prstGeom prst="line">
              <a:avLst/>
            </a:prstGeom>
            <a:ln w="25400" cap="rnd">
              <a:solidFill>
                <a:srgbClr val="E7001D"/>
              </a:solidFill>
            </a:ln>
          </p:spPr>
          <p:style>
            <a:lnRef idx="1">
              <a:schemeClr val="accent1"/>
            </a:lnRef>
            <a:fillRef idx="0">
              <a:schemeClr val="accent1"/>
            </a:fillRef>
            <a:effectRef idx="0">
              <a:schemeClr val="accent1"/>
            </a:effectRef>
            <a:fontRef idx="minor">
              <a:schemeClr val="tx1"/>
            </a:fontRef>
          </p:style>
        </p:cxnSp>
        <p:cxnSp>
          <p:nvCxnSpPr>
            <p:cNvPr id="55" name="Gerade Verbindung 11"/>
            <p:cNvCxnSpPr/>
            <p:nvPr/>
          </p:nvCxnSpPr>
          <p:spPr>
            <a:xfrm>
              <a:off x="8852187" y="2052625"/>
              <a:ext cx="1570485" cy="598013"/>
            </a:xfrm>
            <a:prstGeom prst="line">
              <a:avLst/>
            </a:prstGeom>
            <a:ln w="25400" cap="rnd">
              <a:solidFill>
                <a:srgbClr val="E7001D"/>
              </a:solidFill>
            </a:ln>
          </p:spPr>
          <p:style>
            <a:lnRef idx="1">
              <a:schemeClr val="accent1"/>
            </a:lnRef>
            <a:fillRef idx="0">
              <a:schemeClr val="accent1"/>
            </a:fillRef>
            <a:effectRef idx="0">
              <a:schemeClr val="accent1"/>
            </a:effectRef>
            <a:fontRef idx="minor">
              <a:schemeClr val="tx1"/>
            </a:fontRef>
          </p:style>
        </p:cxnSp>
        <p:sp>
          <p:nvSpPr>
            <p:cNvPr id="56" name="Rechteck 6"/>
            <p:cNvSpPr/>
            <p:nvPr/>
          </p:nvSpPr>
          <p:spPr>
            <a:xfrm>
              <a:off x="8814740" y="2717854"/>
              <a:ext cx="1655248" cy="1004259"/>
            </a:xfrm>
            <a:prstGeom prst="rect">
              <a:avLst/>
            </a:prstGeom>
            <a:noFill/>
            <a:ln>
              <a:solidFill>
                <a:srgbClr val="009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8" name="Gerade Verbindung 9">
              <a:extLst>
                <a:ext uri="{FF2B5EF4-FFF2-40B4-BE49-F238E27FC236}">
                  <a16:creationId xmlns:a16="http://schemas.microsoft.com/office/drawing/2014/main" id="{C70D106E-1712-461E-AFEB-D84F4CAABE70}"/>
                </a:ext>
              </a:extLst>
            </p:cNvPr>
            <p:cNvCxnSpPr/>
            <p:nvPr/>
          </p:nvCxnSpPr>
          <p:spPr>
            <a:xfrm flipV="1">
              <a:off x="8852187" y="3945736"/>
              <a:ext cx="1570485" cy="144000"/>
            </a:xfrm>
            <a:prstGeom prst="line">
              <a:avLst/>
            </a:prstGeom>
            <a:ln w="25400" cap="rnd">
              <a:solidFill>
                <a:srgbClr val="E7001D"/>
              </a:solidFill>
            </a:ln>
          </p:spPr>
          <p:style>
            <a:lnRef idx="1">
              <a:schemeClr val="accent1"/>
            </a:lnRef>
            <a:fillRef idx="0">
              <a:schemeClr val="accent1"/>
            </a:fillRef>
            <a:effectRef idx="0">
              <a:schemeClr val="accent1"/>
            </a:effectRef>
            <a:fontRef idx="minor">
              <a:schemeClr val="tx1"/>
            </a:fontRef>
          </p:style>
        </p:cxnSp>
        <p:cxnSp>
          <p:nvCxnSpPr>
            <p:cNvPr id="89" name="Gerade Verbindung 11">
              <a:extLst>
                <a:ext uri="{FF2B5EF4-FFF2-40B4-BE49-F238E27FC236}">
                  <a16:creationId xmlns:a16="http://schemas.microsoft.com/office/drawing/2014/main" id="{03358B88-D04D-4A1E-9FC8-90A6D225F121}"/>
                </a:ext>
              </a:extLst>
            </p:cNvPr>
            <p:cNvCxnSpPr/>
            <p:nvPr/>
          </p:nvCxnSpPr>
          <p:spPr>
            <a:xfrm>
              <a:off x="8852187" y="3945736"/>
              <a:ext cx="1570485" cy="144000"/>
            </a:xfrm>
            <a:prstGeom prst="line">
              <a:avLst/>
            </a:prstGeom>
            <a:ln w="25400" cap="rnd">
              <a:solidFill>
                <a:srgbClr val="E7001D"/>
              </a:solidFill>
            </a:ln>
          </p:spPr>
          <p:style>
            <a:lnRef idx="1">
              <a:schemeClr val="accent1"/>
            </a:lnRef>
            <a:fillRef idx="0">
              <a:schemeClr val="accent1"/>
            </a:fillRef>
            <a:effectRef idx="0">
              <a:schemeClr val="accent1"/>
            </a:effectRef>
            <a:fontRef idx="minor">
              <a:schemeClr val="tx1"/>
            </a:fontRef>
          </p:style>
        </p:cxnSp>
      </p:grpSp>
      <p:sp>
        <p:nvSpPr>
          <p:cNvPr id="71" name="Content"/>
          <p:cNvSpPr txBox="1"/>
          <p:nvPr/>
        </p:nvSpPr>
        <p:spPr>
          <a:xfrm>
            <a:off x="10687989" y="1619250"/>
            <a:ext cx="940447" cy="1668480"/>
          </a:xfrm>
          <a:prstGeom prst="rect">
            <a:avLst/>
          </a:prstGeom>
          <a:noFill/>
        </p:spPr>
        <p:txBody>
          <a:bodyPr wrap="square" lIns="0" tIns="0" rIns="0" bIns="0" rtlCol="0">
            <a:noAutofit/>
          </a:bodyPr>
          <a:lstStyle/>
          <a:p>
            <a:pPr>
              <a:lnSpc>
                <a:spcPts val="1200"/>
              </a:lnSpc>
            </a:pPr>
            <a:r>
              <a:rPr lang="en-US" sz="1000" b="1" dirty="0"/>
              <a:t>Theme Colors</a:t>
            </a:r>
          </a:p>
          <a:p>
            <a:pPr>
              <a:lnSpc>
                <a:spcPts val="1200"/>
              </a:lnSpc>
              <a:spcAft>
                <a:spcPts val="567"/>
              </a:spcAft>
            </a:pPr>
            <a:r>
              <a:rPr lang="en-US" sz="1000" dirty="0">
                <a:solidFill>
                  <a:srgbClr val="E7001D"/>
                </a:solidFill>
              </a:rPr>
              <a:t>Don’t use the given gradation colors from PowerPoint.</a:t>
            </a:r>
          </a:p>
          <a:p>
            <a:pPr>
              <a:lnSpc>
                <a:spcPts val="1200"/>
              </a:lnSpc>
            </a:pPr>
            <a:r>
              <a:rPr lang="en-US" sz="1000" b="1" dirty="0"/>
              <a:t>Custom Colors </a:t>
            </a:r>
          </a:p>
          <a:p>
            <a:pPr>
              <a:lnSpc>
                <a:spcPts val="1200"/>
              </a:lnSpc>
            </a:pPr>
            <a:r>
              <a:rPr lang="en-US" sz="1000" dirty="0"/>
              <a:t>Our Primary, Additional and Functional Colors.</a:t>
            </a:r>
            <a:endParaRPr lang="de-DE" sz="1000" dirty="0"/>
          </a:p>
        </p:txBody>
      </p:sp>
      <p:sp>
        <p:nvSpPr>
          <p:cNvPr id="20" name="Footnote">
            <a:extLst>
              <a:ext uri="{FF2B5EF4-FFF2-40B4-BE49-F238E27FC236}">
                <a16:creationId xmlns:a16="http://schemas.microsoft.com/office/drawing/2014/main" id="{36D1A0CA-FD1E-4B55-9526-295078D60D43}"/>
              </a:ext>
            </a:extLst>
          </p:cNvPr>
          <p:cNvSpPr>
            <a:spLocks noGrp="1"/>
          </p:cNvSpPr>
          <p:nvPr>
            <p:ph type="body" sz="quarter" idx="15"/>
          </p:nvPr>
        </p:nvSpPr>
        <p:spPr/>
        <p:txBody>
          <a:bodyPr/>
          <a:lstStyle/>
          <a:p>
            <a:endParaRPr lang="en-GB"/>
          </a:p>
        </p:txBody>
      </p:sp>
      <p:sp>
        <p:nvSpPr>
          <p:cNvPr id="6" name="Author"/>
          <p:cNvSpPr>
            <a:spLocks noGrp="1"/>
          </p:cNvSpPr>
          <p:nvPr>
            <p:ph type="ftr" sz="quarter" idx="22"/>
          </p:nvPr>
        </p:nvSpPr>
        <p:spPr/>
        <p:txBody>
          <a:bodyPr/>
          <a:lstStyle/>
          <a:p>
            <a:r>
              <a:rPr lang="en-US"/>
              <a:t>Author | Department</a:t>
            </a:r>
            <a:endParaRPr lang="en-US" dirty="0"/>
          </a:p>
        </p:txBody>
      </p:sp>
    </p:spTree>
    <p:extLst>
      <p:ext uri="{BB962C8B-B14F-4D97-AF65-F5344CB8AC3E}">
        <p14:creationId xmlns:p14="http://schemas.microsoft.com/office/powerpoint/2010/main" val="3069109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eadline"/>
          <p:cNvSpPr>
            <a:spLocks noGrp="1"/>
          </p:cNvSpPr>
          <p:nvPr>
            <p:ph type="subTitle" idx="1"/>
          </p:nvPr>
        </p:nvSpPr>
        <p:spPr/>
        <p:txBody>
          <a:bodyPr/>
          <a:lstStyle/>
          <a:p>
            <a:r>
              <a:rPr lang="de-DE" dirty="0"/>
              <a:t>Chapter divider title Calibri Bold</a:t>
            </a:r>
          </a:p>
        </p:txBody>
      </p:sp>
      <p:sp>
        <p:nvSpPr>
          <p:cNvPr id="3" name="Author"/>
          <p:cNvSpPr>
            <a:spLocks noGrp="1"/>
          </p:cNvSpPr>
          <p:nvPr>
            <p:ph type="ftr" sz="quarter" idx="3"/>
          </p:nvPr>
        </p:nvSpPr>
        <p:spPr/>
        <p:txBody>
          <a:bodyPr/>
          <a:lstStyle/>
          <a:p>
            <a:r>
              <a:rPr lang="en-US"/>
              <a:t>Author | Department</a:t>
            </a:r>
            <a:endParaRPr lang="en-US" dirty="0"/>
          </a:p>
        </p:txBody>
      </p:sp>
    </p:spTree>
    <p:extLst>
      <p:ext uri="{BB962C8B-B14F-4D97-AF65-F5344CB8AC3E}">
        <p14:creationId xmlns:p14="http://schemas.microsoft.com/office/powerpoint/2010/main" val="4261820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dline"/>
          <p:cNvSpPr>
            <a:spLocks noGrp="1"/>
          </p:cNvSpPr>
          <p:nvPr>
            <p:ph type="subTitle" idx="1"/>
          </p:nvPr>
        </p:nvSpPr>
        <p:spPr/>
        <p:txBody>
          <a:bodyPr/>
          <a:lstStyle/>
          <a:p>
            <a:r>
              <a:rPr lang="de-DE" dirty="0"/>
              <a:t>Chapter </a:t>
            </a:r>
            <a:r>
              <a:rPr lang="de-DE" dirty="0" err="1"/>
              <a:t>divider</a:t>
            </a:r>
            <a:r>
              <a:rPr lang="de-DE" dirty="0"/>
              <a:t> title Calibri </a:t>
            </a:r>
            <a:r>
              <a:rPr lang="de-DE" dirty="0" err="1"/>
              <a:t>Bold</a:t>
            </a:r>
            <a:endParaRPr lang="de-DE" dirty="0"/>
          </a:p>
        </p:txBody>
      </p:sp>
      <p:sp>
        <p:nvSpPr>
          <p:cNvPr id="4" name="Author"/>
          <p:cNvSpPr>
            <a:spLocks noGrp="1"/>
          </p:cNvSpPr>
          <p:nvPr>
            <p:ph type="ftr" sz="quarter" idx="3"/>
          </p:nvPr>
        </p:nvSpPr>
        <p:spPr/>
        <p:txBody>
          <a:bodyPr/>
          <a:lstStyle/>
          <a:p>
            <a:r>
              <a:rPr lang="en-US"/>
              <a:t>Author | Department</a:t>
            </a:r>
            <a:endParaRPr lang="en-US" dirty="0"/>
          </a:p>
        </p:txBody>
      </p:sp>
      <p:pic>
        <p:nvPicPr>
          <p:cNvPr id="2050" name="Picture 2" descr="C:\Users\z003m23x\AppData\Local\Temp\7zECC73D786\SHS_US_44845_18_V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937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778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hor"/>
          <p:cNvSpPr>
            <a:spLocks noGrp="1"/>
          </p:cNvSpPr>
          <p:nvPr>
            <p:ph type="ftr" sz="quarter" idx="3"/>
          </p:nvPr>
        </p:nvSpPr>
        <p:spPr/>
        <p:txBody>
          <a:bodyPr/>
          <a:lstStyle/>
          <a:p>
            <a:r>
              <a:rPr lang="en-US"/>
              <a:t>Author | Department</a:t>
            </a:r>
            <a:endParaRPr lang="en-US" dirty="0"/>
          </a:p>
        </p:txBody>
      </p:sp>
      <p:sp>
        <p:nvSpPr>
          <p:cNvPr id="2" name="Product tag"/>
          <p:cNvSpPr>
            <a:spLocks noGrp="1"/>
          </p:cNvSpPr>
          <p:nvPr>
            <p:ph type="ctrTitle"/>
          </p:nvPr>
        </p:nvSpPr>
        <p:spPr/>
        <p:txBody>
          <a:bodyPr/>
          <a:lstStyle/>
          <a:p>
            <a:r>
              <a:rPr lang="de-DE"/>
              <a:t>ETIAM sit amet</a:t>
            </a:r>
            <a:endParaRPr lang="de-DE" dirty="0"/>
          </a:p>
        </p:txBody>
      </p:sp>
      <p:sp>
        <p:nvSpPr>
          <p:cNvPr id="3" name="Headline"/>
          <p:cNvSpPr>
            <a:spLocks noGrp="1"/>
          </p:cNvSpPr>
          <p:nvPr>
            <p:ph type="subTitle" idx="1"/>
          </p:nvPr>
        </p:nvSpPr>
        <p:spPr/>
        <p:txBody>
          <a:bodyPr/>
          <a:lstStyle/>
          <a:p>
            <a:r>
              <a:rPr lang="de-DE"/>
              <a:t>Chapter divider Calibri Bold</a:t>
            </a:r>
            <a:endParaRPr lang="de-DE" dirty="0"/>
          </a:p>
        </p:txBody>
      </p:sp>
    </p:spTree>
    <p:extLst>
      <p:ext uri="{BB962C8B-B14F-4D97-AF65-F5344CB8AC3E}">
        <p14:creationId xmlns:p14="http://schemas.microsoft.com/office/powerpoint/2010/main" val="404004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92152CE7-92F8-4813-9490-98DBE2E8F879}"/>
              </a:ext>
            </a:extLst>
          </p:cNvPr>
          <p:cNvSpPr>
            <a:spLocks noGrp="1"/>
          </p:cNvSpPr>
          <p:nvPr>
            <p:ph type="title"/>
          </p:nvPr>
        </p:nvSpPr>
        <p:spPr/>
        <p:txBody>
          <a:bodyPr/>
          <a:lstStyle/>
          <a:p>
            <a:r>
              <a:rPr lang="en-US" dirty="0"/>
              <a:t>Table of Contents</a:t>
            </a:r>
            <a:br>
              <a:rPr lang="en-US" dirty="0"/>
            </a:br>
            <a:r>
              <a:rPr lang="en-US" dirty="0"/>
              <a:t>Title Calibri Bold 28 </a:t>
            </a:r>
            <a:r>
              <a:rPr lang="en-US" dirty="0" err="1"/>
              <a:t>pt</a:t>
            </a:r>
            <a:endParaRPr lang="en-GB" dirty="0"/>
          </a:p>
        </p:txBody>
      </p:sp>
      <p:sp>
        <p:nvSpPr>
          <p:cNvPr id="3" name="Content">
            <a:extLst>
              <a:ext uri="{FF2B5EF4-FFF2-40B4-BE49-F238E27FC236}">
                <a16:creationId xmlns:a16="http://schemas.microsoft.com/office/drawing/2014/main" id="{8ABBD6CA-CCCC-4248-8B0C-DCCA08AE89FE}"/>
              </a:ext>
            </a:extLst>
          </p:cNvPr>
          <p:cNvSpPr>
            <a:spLocks noGrp="1"/>
          </p:cNvSpPr>
          <p:nvPr>
            <p:ph type="body" sz="quarter" idx="16"/>
          </p:nvPr>
        </p:nvSpPr>
        <p:spPr/>
        <p:txBody>
          <a:bodyPr/>
          <a:lstStyle/>
          <a:p>
            <a:r>
              <a:rPr lang="en-US" dirty="0"/>
              <a:t>Headline Calibri Bold 18 </a:t>
            </a:r>
            <a:r>
              <a:rPr lang="en-US" dirty="0" err="1"/>
              <a:t>pt</a:t>
            </a:r>
            <a:r>
              <a:rPr lang="en-US" dirty="0"/>
              <a:t>	3</a:t>
            </a:r>
          </a:p>
          <a:p>
            <a:pPr lvl="1"/>
            <a:r>
              <a:rPr lang="en-US" dirty="0"/>
              <a:t>Lorem ipsum Calibri 18 </a:t>
            </a:r>
            <a:r>
              <a:rPr lang="en-US" dirty="0" err="1"/>
              <a:t>pt</a:t>
            </a:r>
            <a:r>
              <a:rPr lang="en-US" dirty="0"/>
              <a:t>	5</a:t>
            </a:r>
          </a:p>
          <a:p>
            <a:r>
              <a:rPr lang="en-US" dirty="0"/>
              <a:t>Headline Calibri Bold 18 </a:t>
            </a:r>
            <a:r>
              <a:rPr lang="en-US" dirty="0" err="1"/>
              <a:t>pt</a:t>
            </a:r>
            <a:r>
              <a:rPr lang="en-US" dirty="0"/>
              <a:t> 	3</a:t>
            </a:r>
          </a:p>
          <a:p>
            <a:pPr lvl="1"/>
            <a:r>
              <a:rPr lang="en-US" dirty="0"/>
              <a:t>Lorem ipsum Calibri 18 </a:t>
            </a:r>
            <a:r>
              <a:rPr lang="en-US" dirty="0" err="1"/>
              <a:t>pt</a:t>
            </a:r>
            <a:r>
              <a:rPr lang="en-US" dirty="0"/>
              <a:t> 	8</a:t>
            </a:r>
            <a:br>
              <a:rPr lang="en-US" dirty="0"/>
            </a:br>
            <a:r>
              <a:rPr lang="en-US" dirty="0"/>
              <a:t>Dolor situs cum </a:t>
            </a:r>
            <a:r>
              <a:rPr lang="en-US" dirty="0" err="1"/>
              <a:t>habilitarum</a:t>
            </a:r>
            <a:r>
              <a:rPr lang="en-US" dirty="0"/>
              <a:t>	9</a:t>
            </a:r>
          </a:p>
          <a:p>
            <a:r>
              <a:rPr lang="en-US" dirty="0"/>
              <a:t>Headline Calibri Bold 18 </a:t>
            </a:r>
            <a:r>
              <a:rPr lang="en-US" dirty="0" err="1"/>
              <a:t>pt</a:t>
            </a:r>
            <a:r>
              <a:rPr lang="en-US" dirty="0"/>
              <a:t> 	10</a:t>
            </a:r>
          </a:p>
          <a:p>
            <a:pPr lvl="1"/>
            <a:r>
              <a:rPr lang="en-US" dirty="0"/>
              <a:t>Lorem ipsum Calibri 18 </a:t>
            </a:r>
            <a:r>
              <a:rPr lang="en-US" dirty="0" err="1"/>
              <a:t>pt</a:t>
            </a:r>
            <a:r>
              <a:rPr lang="en-US" dirty="0"/>
              <a:t> 	11</a:t>
            </a:r>
            <a:br>
              <a:rPr lang="en-US" dirty="0"/>
            </a:br>
            <a:r>
              <a:rPr lang="en-US" dirty="0"/>
              <a:t>Dolor situs cum </a:t>
            </a:r>
            <a:r>
              <a:rPr lang="en-US" dirty="0" err="1"/>
              <a:t>habilitarum</a:t>
            </a:r>
            <a:r>
              <a:rPr lang="en-US" dirty="0"/>
              <a:t>	18</a:t>
            </a:r>
          </a:p>
        </p:txBody>
      </p:sp>
      <p:sp>
        <p:nvSpPr>
          <p:cNvPr id="5" name="Footnote">
            <a:extLst>
              <a:ext uri="{FF2B5EF4-FFF2-40B4-BE49-F238E27FC236}">
                <a16:creationId xmlns:a16="http://schemas.microsoft.com/office/drawing/2014/main" id="{5028CD24-C631-4FDD-82D7-BDC3E7417243}"/>
              </a:ext>
            </a:extLst>
          </p:cNvPr>
          <p:cNvSpPr>
            <a:spLocks noGrp="1"/>
          </p:cNvSpPr>
          <p:nvPr>
            <p:ph type="body" sz="quarter" idx="15"/>
          </p:nvPr>
        </p:nvSpPr>
        <p:spPr/>
        <p:txBody>
          <a:bodyPr/>
          <a:lstStyle/>
          <a:p>
            <a:endParaRPr lang="en-GB"/>
          </a:p>
        </p:txBody>
      </p:sp>
      <p:sp>
        <p:nvSpPr>
          <p:cNvPr id="6" name="Author">
            <a:extLst>
              <a:ext uri="{FF2B5EF4-FFF2-40B4-BE49-F238E27FC236}">
                <a16:creationId xmlns:a16="http://schemas.microsoft.com/office/drawing/2014/main" id="{85DB7A4A-5C6E-4630-8410-3E1EBEFA3163}"/>
              </a:ext>
            </a:extLst>
          </p:cNvPr>
          <p:cNvSpPr>
            <a:spLocks noGrp="1"/>
          </p:cNvSpPr>
          <p:nvPr>
            <p:ph type="ftr" sz="quarter" idx="18"/>
          </p:nvPr>
        </p:nvSpPr>
        <p:spPr/>
        <p:txBody>
          <a:bodyPr/>
          <a:lstStyle/>
          <a:p>
            <a:r>
              <a:rPr lang="en-US"/>
              <a:t>Author | Department</a:t>
            </a:r>
            <a:endParaRPr lang="en-US" dirty="0"/>
          </a:p>
        </p:txBody>
      </p:sp>
      <p:pic>
        <p:nvPicPr>
          <p:cNvPr id="7" name="Picture Placeholder 6"/>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tretch>
            <a:fillRect/>
          </a:stretch>
        </p:blipFill>
        <p:spPr>
          <a:xfrm>
            <a:off x="6530031" y="1623600"/>
            <a:ext cx="3805539" cy="2538000"/>
          </a:xfrm>
        </p:spPr>
      </p:pic>
    </p:spTree>
    <p:extLst>
      <p:ext uri="{BB962C8B-B14F-4D97-AF65-F5344CB8AC3E}">
        <p14:creationId xmlns:p14="http://schemas.microsoft.com/office/powerpoint/2010/main" val="4114432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E478A46A-F754-4114-8F23-740239AA3729}"/>
              </a:ext>
            </a:extLst>
          </p:cNvPr>
          <p:cNvSpPr>
            <a:spLocks noGrp="1"/>
          </p:cNvSpPr>
          <p:nvPr>
            <p:ph type="title"/>
          </p:nvPr>
        </p:nvSpPr>
        <p:spPr/>
        <p:txBody>
          <a:bodyPr/>
          <a:lstStyle/>
          <a:p>
            <a:r>
              <a:rPr lang="en-US" dirty="0"/>
              <a:t>One column</a:t>
            </a:r>
            <a:br>
              <a:rPr lang="en-US" dirty="0"/>
            </a:br>
            <a:r>
              <a:rPr lang="en-US" dirty="0"/>
              <a:t>Headline Calibri Bold 28 </a:t>
            </a:r>
            <a:r>
              <a:rPr lang="en-US" dirty="0" err="1"/>
              <a:t>pt</a:t>
            </a:r>
            <a:endParaRPr lang="en-GB" dirty="0"/>
          </a:p>
        </p:txBody>
      </p:sp>
      <p:sp>
        <p:nvSpPr>
          <p:cNvPr id="3" name="Content">
            <a:extLst>
              <a:ext uri="{FF2B5EF4-FFF2-40B4-BE49-F238E27FC236}">
                <a16:creationId xmlns:a16="http://schemas.microsoft.com/office/drawing/2014/main" id="{E7601615-49AB-4E9F-AF8D-406FAADFAF5D}"/>
              </a:ext>
            </a:extLst>
          </p:cNvPr>
          <p:cNvSpPr>
            <a:spLocks noGrp="1"/>
          </p:cNvSpPr>
          <p:nvPr>
            <p:ph sz="quarter" idx="23"/>
          </p:nvPr>
        </p:nvSpPr>
        <p:spPr/>
        <p:txBody>
          <a:bodyPr/>
          <a:lstStyle/>
          <a:p>
            <a:r>
              <a:rPr lang="en-GB" dirty="0"/>
              <a:t>Headline Calibri 18 </a:t>
            </a:r>
            <a:r>
              <a:rPr lang="en-GB" dirty="0" err="1"/>
              <a:t>pt</a:t>
            </a:r>
            <a:endParaRPr lang="en-GB" dirty="0"/>
          </a:p>
          <a:p>
            <a:pPr lvl="1"/>
            <a:r>
              <a:rPr lang="en-GB" dirty="0"/>
              <a:t>Calibri 18 </a:t>
            </a:r>
            <a:r>
              <a:rPr lang="en-GB" dirty="0" err="1"/>
              <a:t>pt</a:t>
            </a:r>
            <a:r>
              <a:rPr lang="en-GB" dirty="0"/>
              <a:t> </a:t>
            </a:r>
            <a:r>
              <a:rPr lang="en-GB" dirty="0" err="1"/>
              <a:t>Dolor</a:t>
            </a:r>
            <a:r>
              <a:rPr lang="en-GB" dirty="0"/>
              <a:t> situs cum </a:t>
            </a:r>
            <a:r>
              <a:rPr lang="en-GB" dirty="0" err="1"/>
              <a:t>habilitarum</a:t>
            </a:r>
            <a:r>
              <a:rPr lang="en-GB" dirty="0"/>
              <a:t> </a:t>
            </a:r>
            <a:r>
              <a:rPr lang="en-GB" dirty="0" err="1"/>
              <a:t>itum</a:t>
            </a:r>
            <a:r>
              <a:rPr lang="en-GB" dirty="0"/>
              <a:t> </a:t>
            </a:r>
            <a:r>
              <a:rPr lang="en-GB" dirty="0" err="1"/>
              <a:t>alusi</a:t>
            </a:r>
            <a:r>
              <a:rPr lang="en-GB" dirty="0"/>
              <a:t> ex </a:t>
            </a:r>
            <a:r>
              <a:rPr lang="en-GB" dirty="0" err="1"/>
              <a:t>landum</a:t>
            </a:r>
            <a:r>
              <a:rPr lang="en-GB" dirty="0"/>
              <a:t> it </a:t>
            </a:r>
            <a:r>
              <a:rPr lang="en-GB" dirty="0" err="1"/>
              <a:t>exus</a:t>
            </a:r>
            <a:r>
              <a:rPr lang="en-GB" dirty="0"/>
              <a:t> </a:t>
            </a:r>
            <a:r>
              <a:rPr lang="en-GB" dirty="0" err="1"/>
              <a:t>rius</a:t>
            </a:r>
            <a:r>
              <a:rPr lang="en-GB" dirty="0"/>
              <a:t> cum </a:t>
            </a:r>
            <a:r>
              <a:rPr lang="en-GB" dirty="0" err="1"/>
              <a:t>habilitarum</a:t>
            </a:r>
            <a:r>
              <a:rPr lang="en-GB" dirty="0"/>
              <a:t> </a:t>
            </a:r>
            <a:r>
              <a:rPr lang="en-GB" dirty="0" err="1"/>
              <a:t>itum</a:t>
            </a:r>
            <a:r>
              <a:rPr lang="en-GB" dirty="0"/>
              <a:t> </a:t>
            </a:r>
            <a:r>
              <a:rPr lang="en-GB" dirty="0" err="1"/>
              <a:t>alus</a:t>
            </a:r>
            <a:r>
              <a:rPr lang="en-GB" dirty="0"/>
              <a:t> ex </a:t>
            </a:r>
            <a:r>
              <a:rPr lang="en-GB" dirty="0" err="1"/>
              <a:t>landum</a:t>
            </a:r>
            <a:r>
              <a:rPr lang="en-GB" dirty="0"/>
              <a:t> it lorem exit </a:t>
            </a:r>
            <a:r>
              <a:rPr lang="en-GB" dirty="0" err="1"/>
              <a:t>itum</a:t>
            </a:r>
            <a:r>
              <a:rPr lang="en-GB" dirty="0"/>
              <a:t> </a:t>
            </a:r>
            <a:r>
              <a:rPr lang="en-GB" dirty="0" err="1"/>
              <a:t>alus</a:t>
            </a:r>
            <a:r>
              <a:rPr lang="en-GB" dirty="0"/>
              <a:t> </a:t>
            </a:r>
            <a:r>
              <a:rPr lang="en-GB" dirty="0" err="1"/>
              <a:t>causticus</a:t>
            </a:r>
            <a:r>
              <a:rPr lang="en-GB" dirty="0"/>
              <a:t>. </a:t>
            </a:r>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sit </a:t>
            </a:r>
            <a:r>
              <a:rPr lang="en-GB" dirty="0" err="1"/>
              <a:t>imane</a:t>
            </a:r>
            <a:r>
              <a:rPr lang="en-GB" dirty="0"/>
              <a:t> </a:t>
            </a:r>
            <a:r>
              <a:rPr lang="en-GB" dirty="0" err="1"/>
              <a:t>nter</a:t>
            </a:r>
            <a:r>
              <a:rPr lang="en-GB" dirty="0"/>
              <a:t> status ex </a:t>
            </a:r>
            <a:r>
              <a:rPr lang="en-GB" dirty="0" err="1"/>
              <a:t>landum</a:t>
            </a:r>
            <a:r>
              <a:rPr lang="en-GB" dirty="0"/>
              <a:t> it </a:t>
            </a:r>
            <a:r>
              <a:rPr lang="en-GB" dirty="0" err="1"/>
              <a:t>exus</a:t>
            </a:r>
            <a:r>
              <a:rPr lang="en-GB" dirty="0"/>
              <a:t> </a:t>
            </a:r>
            <a:r>
              <a:rPr lang="en-GB" dirty="0" err="1"/>
              <a:t>rius</a:t>
            </a:r>
            <a:r>
              <a:rPr lang="en-GB" dirty="0"/>
              <a:t> laudanum </a:t>
            </a:r>
            <a:r>
              <a:rPr lang="en-GB" dirty="0" err="1"/>
              <a:t>itum</a:t>
            </a:r>
            <a:r>
              <a:rPr lang="en-GB" dirty="0"/>
              <a:t>  </a:t>
            </a:r>
            <a:r>
              <a:rPr lang="en-GB" dirty="0" err="1"/>
              <a:t>caiusticus</a:t>
            </a:r>
            <a:r>
              <a:rPr lang="en-GB" dirty="0"/>
              <a:t>. </a:t>
            </a:r>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a:t>
            </a:r>
            <a:r>
              <a:rPr lang="en-GB" dirty="0" err="1"/>
              <a:t>imanenter</a:t>
            </a:r>
            <a:r>
              <a:rPr lang="en-GB" dirty="0"/>
              <a:t> status ex </a:t>
            </a:r>
            <a:r>
              <a:rPr lang="en-GB" dirty="0" err="1"/>
              <a:t>landum</a:t>
            </a:r>
            <a:r>
              <a:rPr lang="en-GB" dirty="0"/>
              <a:t> it  </a:t>
            </a:r>
            <a:r>
              <a:rPr lang="en-GB" dirty="0" err="1"/>
              <a:t>alus</a:t>
            </a:r>
            <a:r>
              <a:rPr lang="en-GB" dirty="0"/>
              <a:t> </a:t>
            </a:r>
            <a:r>
              <a:rPr lang="en-GB" dirty="0" err="1"/>
              <a:t>causticus</a:t>
            </a:r>
            <a:r>
              <a:rPr lang="en-GB" dirty="0"/>
              <a:t>.</a:t>
            </a:r>
          </a:p>
          <a:p>
            <a:endParaRPr lang="en-GB" dirty="0"/>
          </a:p>
          <a:p>
            <a:pPr lvl="2"/>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sit </a:t>
            </a:r>
            <a:r>
              <a:rPr lang="en-GB" dirty="0" err="1"/>
              <a:t>imane</a:t>
            </a:r>
            <a:r>
              <a:rPr lang="en-GB" dirty="0"/>
              <a:t> </a:t>
            </a:r>
            <a:r>
              <a:rPr lang="en-GB" dirty="0" err="1"/>
              <a:t>causticus</a:t>
            </a:r>
            <a:r>
              <a:rPr lang="en-GB" dirty="0"/>
              <a:t> sit </a:t>
            </a:r>
            <a:r>
              <a:rPr lang="en-GB" dirty="0" err="1"/>
              <a:t>imane</a:t>
            </a:r>
            <a:r>
              <a:rPr lang="en-GB" dirty="0"/>
              <a:t> </a:t>
            </a:r>
            <a:r>
              <a:rPr lang="en-GB" dirty="0" err="1"/>
              <a:t>nter</a:t>
            </a:r>
            <a:r>
              <a:rPr lang="en-GB" dirty="0"/>
              <a:t>.</a:t>
            </a:r>
          </a:p>
          <a:p>
            <a:pPr lvl="3"/>
            <a:r>
              <a:rPr lang="en-GB" dirty="0"/>
              <a:t>Status ex </a:t>
            </a:r>
            <a:r>
              <a:rPr lang="en-GB" dirty="0" err="1"/>
              <a:t>landum</a:t>
            </a:r>
            <a:r>
              <a:rPr lang="en-GB" dirty="0"/>
              <a:t> it </a:t>
            </a:r>
            <a:r>
              <a:rPr lang="en-GB" dirty="0" err="1"/>
              <a:t>exus</a:t>
            </a:r>
            <a:r>
              <a:rPr lang="en-GB" dirty="0"/>
              <a:t> </a:t>
            </a:r>
            <a:r>
              <a:rPr lang="en-GB" dirty="0" err="1"/>
              <a:t>rius</a:t>
            </a:r>
            <a:r>
              <a:rPr lang="en-GB" dirty="0"/>
              <a:t> enter.</a:t>
            </a:r>
          </a:p>
          <a:p>
            <a:pPr lvl="4"/>
            <a:r>
              <a:rPr lang="en-GB" dirty="0"/>
              <a:t>Situs cum </a:t>
            </a:r>
            <a:r>
              <a:rPr lang="en-GB" dirty="0" err="1"/>
              <a:t>habilitarum</a:t>
            </a:r>
            <a:r>
              <a:rPr lang="en-GB" dirty="0"/>
              <a:t>.</a:t>
            </a:r>
          </a:p>
          <a:p>
            <a:pPr lvl="5"/>
            <a:r>
              <a:rPr lang="en-GB" dirty="0" err="1"/>
              <a:t>Dolor</a:t>
            </a:r>
            <a:r>
              <a:rPr lang="en-GB" dirty="0"/>
              <a:t> situs cum </a:t>
            </a:r>
            <a:r>
              <a:rPr lang="en-GB" dirty="0" err="1"/>
              <a:t>habilitarum</a:t>
            </a:r>
            <a:r>
              <a:rPr lang="en-GB" dirty="0"/>
              <a:t>.</a:t>
            </a:r>
          </a:p>
          <a:p>
            <a:pPr lvl="6"/>
            <a:r>
              <a:rPr lang="en-GB" dirty="0"/>
              <a:t>Status ex </a:t>
            </a:r>
            <a:r>
              <a:rPr lang="en-GB" dirty="0" err="1"/>
              <a:t>landum</a:t>
            </a:r>
            <a:r>
              <a:rPr lang="en-GB" dirty="0"/>
              <a:t>.</a:t>
            </a:r>
          </a:p>
          <a:p>
            <a:pPr lvl="7"/>
            <a:r>
              <a:rPr lang="en-GB" dirty="0" err="1"/>
              <a:t>Landum</a:t>
            </a:r>
            <a:r>
              <a:rPr lang="en-GB" dirty="0"/>
              <a:t> it  </a:t>
            </a:r>
            <a:r>
              <a:rPr lang="en-GB" dirty="0" err="1"/>
              <a:t>alus</a:t>
            </a:r>
            <a:r>
              <a:rPr lang="en-GB" dirty="0"/>
              <a:t> </a:t>
            </a:r>
            <a:r>
              <a:rPr lang="en-GB" dirty="0" err="1"/>
              <a:t>causticus</a:t>
            </a:r>
            <a:r>
              <a:rPr lang="en-GB" dirty="0"/>
              <a:t>.</a:t>
            </a:r>
          </a:p>
        </p:txBody>
      </p:sp>
      <p:sp>
        <p:nvSpPr>
          <p:cNvPr id="4" name="Footnote">
            <a:extLst>
              <a:ext uri="{FF2B5EF4-FFF2-40B4-BE49-F238E27FC236}">
                <a16:creationId xmlns:a16="http://schemas.microsoft.com/office/drawing/2014/main" id="{BEE78409-375F-45D0-9375-65ABA973A8CA}"/>
              </a:ext>
            </a:extLst>
          </p:cNvPr>
          <p:cNvSpPr>
            <a:spLocks noGrp="1"/>
          </p:cNvSpPr>
          <p:nvPr>
            <p:ph type="body" sz="quarter" idx="15"/>
          </p:nvPr>
        </p:nvSpPr>
        <p:spPr/>
        <p:txBody>
          <a:bodyPr/>
          <a:lstStyle/>
          <a:p>
            <a:endParaRPr lang="en-GB"/>
          </a:p>
        </p:txBody>
      </p:sp>
      <p:sp>
        <p:nvSpPr>
          <p:cNvPr id="5" name="Author">
            <a:extLst>
              <a:ext uri="{FF2B5EF4-FFF2-40B4-BE49-F238E27FC236}">
                <a16:creationId xmlns:a16="http://schemas.microsoft.com/office/drawing/2014/main" id="{2787F388-1019-49EC-9B9F-C1D7CBB4F3E5}"/>
              </a:ext>
            </a:extLst>
          </p:cNvPr>
          <p:cNvSpPr>
            <a:spLocks noGrp="1"/>
          </p:cNvSpPr>
          <p:nvPr>
            <p:ph type="ftr" sz="quarter" idx="22"/>
          </p:nvPr>
        </p:nvSpPr>
        <p:spPr/>
        <p:txBody>
          <a:bodyPr/>
          <a:lstStyle/>
          <a:p>
            <a:r>
              <a:rPr lang="en-US"/>
              <a:t>Author | Department</a:t>
            </a:r>
            <a:endParaRPr lang="en-US" dirty="0"/>
          </a:p>
        </p:txBody>
      </p:sp>
    </p:spTree>
    <p:extLst>
      <p:ext uri="{BB962C8B-B14F-4D97-AF65-F5344CB8AC3E}">
        <p14:creationId xmlns:p14="http://schemas.microsoft.com/office/powerpoint/2010/main" val="1154397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CCD1DC8B-679E-4118-9AA5-DA60E7FE3477}"/>
              </a:ext>
            </a:extLst>
          </p:cNvPr>
          <p:cNvSpPr>
            <a:spLocks noGrp="1"/>
          </p:cNvSpPr>
          <p:nvPr>
            <p:ph type="title"/>
          </p:nvPr>
        </p:nvSpPr>
        <p:spPr/>
        <p:txBody>
          <a:bodyPr/>
          <a:lstStyle/>
          <a:p>
            <a:r>
              <a:rPr lang="en-US" dirty="0"/>
              <a:t>Two columns (including image)</a:t>
            </a:r>
            <a:br>
              <a:rPr lang="en-US" dirty="0"/>
            </a:br>
            <a:r>
              <a:rPr lang="en-US" dirty="0"/>
              <a:t>Headline Calibri Bold 28 </a:t>
            </a:r>
            <a:r>
              <a:rPr lang="en-US" dirty="0" err="1"/>
              <a:t>pt</a:t>
            </a:r>
            <a:endParaRPr lang="en-GB" dirty="0"/>
          </a:p>
        </p:txBody>
      </p:sp>
      <p:sp>
        <p:nvSpPr>
          <p:cNvPr id="3" name="Content">
            <a:extLst>
              <a:ext uri="{FF2B5EF4-FFF2-40B4-BE49-F238E27FC236}">
                <a16:creationId xmlns:a16="http://schemas.microsoft.com/office/drawing/2014/main" id="{63DB5527-175E-4FE1-B70B-F2930B4BE239}"/>
              </a:ext>
            </a:extLst>
          </p:cNvPr>
          <p:cNvSpPr>
            <a:spLocks noGrp="1"/>
          </p:cNvSpPr>
          <p:nvPr>
            <p:ph sz="quarter" idx="19"/>
          </p:nvPr>
        </p:nvSpPr>
        <p:spPr/>
        <p:txBody>
          <a:bodyPr/>
          <a:lstStyle/>
          <a:p>
            <a:r>
              <a:rPr lang="en-US" dirty="0"/>
              <a:t>Headline Calibri 18 </a:t>
            </a:r>
            <a:r>
              <a:rPr lang="en-US" dirty="0" err="1"/>
              <a:t>pt</a:t>
            </a:r>
            <a:endParaRPr lang="en-US" dirty="0"/>
          </a:p>
          <a:p>
            <a:pPr lvl="1"/>
            <a:r>
              <a:rPr lang="en-US" dirty="0"/>
              <a:t>Calibri 18 </a:t>
            </a:r>
            <a:r>
              <a:rPr lang="en-US" dirty="0" err="1"/>
              <a:t>pt</a:t>
            </a:r>
            <a:r>
              <a:rPr lang="en-US" dirty="0"/>
              <a:t> Dolor situs cum </a:t>
            </a:r>
            <a:r>
              <a:rPr lang="en-US" dirty="0" err="1"/>
              <a:t>habilitarum</a:t>
            </a:r>
            <a:r>
              <a:rPr lang="en-US" dirty="0"/>
              <a:t> </a:t>
            </a:r>
            <a:r>
              <a:rPr lang="en-US" dirty="0" err="1"/>
              <a:t>itum</a:t>
            </a:r>
            <a:r>
              <a:rPr lang="en-US" dirty="0"/>
              <a:t> </a:t>
            </a:r>
            <a:r>
              <a:rPr lang="en-US" dirty="0" err="1"/>
              <a:t>alusi</a:t>
            </a:r>
            <a:r>
              <a:rPr lang="en-US" dirty="0"/>
              <a:t> ex </a:t>
            </a:r>
            <a:r>
              <a:rPr lang="en-US" dirty="0" err="1"/>
              <a:t>landum</a:t>
            </a:r>
            <a:r>
              <a:rPr lang="en-US" dirty="0"/>
              <a:t> it </a:t>
            </a:r>
            <a:r>
              <a:rPr lang="en-US" dirty="0" err="1"/>
              <a:t>exus</a:t>
            </a:r>
            <a:r>
              <a:rPr lang="en-US" dirty="0"/>
              <a:t> </a:t>
            </a:r>
            <a:r>
              <a:rPr lang="en-US" dirty="0" err="1"/>
              <a:t>rius</a:t>
            </a:r>
            <a:r>
              <a:rPr lang="en-US" dirty="0"/>
              <a:t> cum </a:t>
            </a:r>
            <a:r>
              <a:rPr lang="en-US" dirty="0" err="1"/>
              <a:t>habilitarum</a:t>
            </a:r>
            <a:r>
              <a:rPr lang="en-US" dirty="0"/>
              <a:t> </a:t>
            </a:r>
            <a:r>
              <a:rPr lang="en-US" dirty="0" err="1"/>
              <a:t>itum</a:t>
            </a:r>
            <a:r>
              <a:rPr lang="en-US" dirty="0"/>
              <a:t> </a:t>
            </a:r>
            <a:r>
              <a:rPr lang="en-US" dirty="0" err="1"/>
              <a:t>alus</a:t>
            </a:r>
            <a:r>
              <a:rPr lang="en-US" dirty="0"/>
              <a:t> ex </a:t>
            </a:r>
            <a:r>
              <a:rPr lang="en-US" dirty="0" err="1"/>
              <a:t>landum</a:t>
            </a:r>
            <a:r>
              <a:rPr lang="en-US" dirty="0"/>
              <a:t> it Lorem exit </a:t>
            </a:r>
            <a:r>
              <a:rPr lang="en-US" dirty="0" err="1"/>
              <a:t>itum</a:t>
            </a:r>
            <a:r>
              <a:rPr lang="en-US" dirty="0"/>
              <a:t> </a:t>
            </a:r>
            <a:r>
              <a:rPr lang="en-US" dirty="0" err="1"/>
              <a:t>alus</a:t>
            </a:r>
            <a:r>
              <a:rPr lang="en-US" dirty="0"/>
              <a:t> </a:t>
            </a:r>
            <a:r>
              <a:rPr lang="en-US" dirty="0" err="1"/>
              <a:t>causticus</a:t>
            </a:r>
            <a:r>
              <a:rPr lang="en-US" dirty="0"/>
              <a:t>. Dolor situs cum </a:t>
            </a:r>
            <a:r>
              <a:rPr lang="en-US" dirty="0" err="1"/>
              <a:t>habilitarum</a:t>
            </a:r>
            <a:r>
              <a:rPr lang="en-US" dirty="0"/>
              <a:t> </a:t>
            </a:r>
            <a:r>
              <a:rPr lang="en-US" dirty="0" err="1"/>
              <a:t>itum</a:t>
            </a:r>
            <a:r>
              <a:rPr lang="en-US" dirty="0"/>
              <a:t> </a:t>
            </a:r>
            <a:r>
              <a:rPr lang="en-US" dirty="0" err="1"/>
              <a:t>alus</a:t>
            </a:r>
            <a:r>
              <a:rPr lang="en-US" dirty="0"/>
              <a:t> </a:t>
            </a:r>
            <a:r>
              <a:rPr lang="en-US" dirty="0" err="1"/>
              <a:t>causticus</a:t>
            </a:r>
            <a:r>
              <a:rPr lang="en-US" dirty="0"/>
              <a:t> sit </a:t>
            </a:r>
            <a:r>
              <a:rPr lang="en-US" dirty="0" err="1"/>
              <a:t>imane</a:t>
            </a:r>
            <a:r>
              <a:rPr lang="en-US" dirty="0"/>
              <a:t> </a:t>
            </a:r>
            <a:r>
              <a:rPr lang="en-US" dirty="0" err="1"/>
              <a:t>nter</a:t>
            </a:r>
            <a:r>
              <a:rPr lang="en-US" dirty="0"/>
              <a:t>. Dolor situs </a:t>
            </a:r>
            <a:r>
              <a:rPr lang="en-US" dirty="0" err="1"/>
              <a:t>habilitarum</a:t>
            </a:r>
            <a:r>
              <a:rPr lang="en-US" dirty="0"/>
              <a:t> </a:t>
            </a:r>
            <a:r>
              <a:rPr lang="en-US" dirty="0" err="1"/>
              <a:t>itum</a:t>
            </a:r>
            <a:r>
              <a:rPr lang="en-US" dirty="0"/>
              <a:t> </a:t>
            </a:r>
            <a:r>
              <a:rPr lang="en-US" dirty="0" err="1"/>
              <a:t>alus</a:t>
            </a:r>
            <a:r>
              <a:rPr lang="en-US" dirty="0"/>
              <a:t> </a:t>
            </a:r>
            <a:r>
              <a:rPr lang="en-US" dirty="0" err="1"/>
              <a:t>causticus</a:t>
            </a:r>
            <a:r>
              <a:rPr lang="en-US" dirty="0"/>
              <a:t> </a:t>
            </a:r>
            <a:r>
              <a:rPr lang="en-US" dirty="0" err="1"/>
              <a:t>imanenter</a:t>
            </a:r>
            <a:r>
              <a:rPr lang="en-US" dirty="0"/>
              <a:t> Status ex </a:t>
            </a:r>
            <a:r>
              <a:rPr lang="en-US" dirty="0" err="1"/>
              <a:t>landum</a:t>
            </a:r>
            <a:r>
              <a:rPr lang="en-US" dirty="0"/>
              <a:t> it  </a:t>
            </a:r>
            <a:r>
              <a:rPr lang="en-US" dirty="0" err="1"/>
              <a:t>alus</a:t>
            </a:r>
            <a:r>
              <a:rPr lang="en-US" dirty="0"/>
              <a:t> </a:t>
            </a:r>
            <a:r>
              <a:rPr lang="en-US" dirty="0" err="1"/>
              <a:t>causticus</a:t>
            </a:r>
            <a:r>
              <a:rPr lang="en-US" dirty="0"/>
              <a:t>. Dolor situs cum </a:t>
            </a:r>
            <a:r>
              <a:rPr lang="en-US" dirty="0" err="1"/>
              <a:t>habilitarum</a:t>
            </a:r>
            <a:r>
              <a:rPr lang="en-US" dirty="0"/>
              <a:t> </a:t>
            </a:r>
            <a:r>
              <a:rPr lang="en-US" dirty="0" err="1"/>
              <a:t>itum</a:t>
            </a:r>
            <a:r>
              <a:rPr lang="en-US" dirty="0"/>
              <a:t> </a:t>
            </a:r>
            <a:r>
              <a:rPr lang="en-US" dirty="0" err="1"/>
              <a:t>alus</a:t>
            </a:r>
            <a:r>
              <a:rPr lang="en-US" dirty="0"/>
              <a:t> </a:t>
            </a:r>
            <a:r>
              <a:rPr lang="en-US" dirty="0" err="1"/>
              <a:t>causticus</a:t>
            </a:r>
            <a:r>
              <a:rPr lang="en-US" dirty="0"/>
              <a:t> sit </a:t>
            </a:r>
            <a:r>
              <a:rPr lang="en-US" dirty="0" err="1"/>
              <a:t>causticus</a:t>
            </a:r>
            <a:r>
              <a:rPr lang="en-US" dirty="0"/>
              <a:t> sit </a:t>
            </a:r>
            <a:r>
              <a:rPr lang="en-US" dirty="0" err="1"/>
              <a:t>imane</a:t>
            </a:r>
            <a:r>
              <a:rPr lang="en-US" dirty="0"/>
              <a:t> </a:t>
            </a:r>
            <a:r>
              <a:rPr lang="en-US" dirty="0" err="1"/>
              <a:t>nter</a:t>
            </a:r>
            <a:r>
              <a:rPr lang="en-US" dirty="0"/>
              <a:t> Status ex </a:t>
            </a:r>
            <a:r>
              <a:rPr lang="en-US" dirty="0" err="1"/>
              <a:t>landum</a:t>
            </a:r>
            <a:r>
              <a:rPr lang="en-US" dirty="0"/>
              <a:t> it </a:t>
            </a:r>
            <a:r>
              <a:rPr lang="en-US" dirty="0" err="1"/>
              <a:t>exus</a:t>
            </a:r>
            <a:r>
              <a:rPr lang="en-US" dirty="0"/>
              <a:t> </a:t>
            </a:r>
            <a:r>
              <a:rPr lang="en-US" dirty="0" err="1"/>
              <a:t>rius</a:t>
            </a:r>
            <a:r>
              <a:rPr lang="en-US" dirty="0"/>
              <a:t> enter.</a:t>
            </a:r>
          </a:p>
        </p:txBody>
      </p:sp>
      <p:cxnSp>
        <p:nvCxnSpPr>
          <p:cNvPr id="11" name="Line top">
            <a:extLst>
              <a:ext uri="{FF2B5EF4-FFF2-40B4-BE49-F238E27FC236}">
                <a16:creationId xmlns:a16="http://schemas.microsoft.com/office/drawing/2014/main" id="{DF792C8A-F615-49B6-BD2C-5C20ABBD8676}"/>
              </a:ext>
            </a:extLst>
          </p:cNvPr>
          <p:cNvCxnSpPr/>
          <p:nvPr/>
        </p:nvCxnSpPr>
        <p:spPr>
          <a:xfrm>
            <a:off x="540000" y="5182621"/>
            <a:ext cx="4518000" cy="0"/>
          </a:xfrm>
          <a:prstGeom prst="line">
            <a:avLst/>
          </a:prstGeom>
          <a:ln w="254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17" name="Icon">
            <a:extLst>
              <a:ext uri="{FF2B5EF4-FFF2-40B4-BE49-F238E27FC236}">
                <a16:creationId xmlns:a16="http://schemas.microsoft.com/office/drawing/2014/main" id="{B2EFB79A-82E2-4D1F-8F32-051A4C4FBBA7}"/>
              </a:ext>
            </a:extLst>
          </p:cNvPr>
          <p:cNvGrpSpPr>
            <a:grpSpLocks noChangeAspect="1"/>
          </p:cNvGrpSpPr>
          <p:nvPr/>
        </p:nvGrpSpPr>
        <p:grpSpPr>
          <a:xfrm>
            <a:off x="656686" y="5386574"/>
            <a:ext cx="540000" cy="618294"/>
            <a:chOff x="3848893" y="869156"/>
            <a:chExt cx="4467225" cy="5114925"/>
          </a:xfrm>
        </p:grpSpPr>
        <p:sp>
          <p:nvSpPr>
            <p:cNvPr id="14" name="Freeform: Shape 13">
              <a:extLst>
                <a:ext uri="{FF2B5EF4-FFF2-40B4-BE49-F238E27FC236}">
                  <a16:creationId xmlns:a16="http://schemas.microsoft.com/office/drawing/2014/main" id="{00D97D57-2918-4D58-854B-6E04A37BB013}"/>
                </a:ext>
              </a:extLst>
            </p:cNvPr>
            <p:cNvSpPr/>
            <p:nvPr/>
          </p:nvSpPr>
          <p:spPr>
            <a:xfrm>
              <a:off x="3848893" y="2488406"/>
              <a:ext cx="1628775" cy="2638425"/>
            </a:xfrm>
            <a:custGeom>
              <a:avLst/>
              <a:gdLst>
                <a:gd name="connsiteX0" fmla="*/ 816769 w 1628775"/>
                <a:gd name="connsiteY0" fmla="*/ 7144 h 2638425"/>
                <a:gd name="connsiteX1" fmla="*/ 1585436 w 1628775"/>
                <a:gd name="connsiteY1" fmla="*/ 1574006 h 2638425"/>
                <a:gd name="connsiteX2" fmla="*/ 1626394 w 1628775"/>
                <a:gd name="connsiteY2" fmla="*/ 1829276 h 2638425"/>
                <a:gd name="connsiteX3" fmla="*/ 816769 w 1628775"/>
                <a:gd name="connsiteY3" fmla="*/ 2638901 h 2638425"/>
                <a:gd name="connsiteX4" fmla="*/ 7144 w 1628775"/>
                <a:gd name="connsiteY4" fmla="*/ 1829276 h 2638425"/>
                <a:gd name="connsiteX5" fmla="*/ 48101 w 1628775"/>
                <a:gd name="connsiteY5" fmla="*/ 1574006 h 2638425"/>
                <a:gd name="connsiteX6" fmla="*/ 816769 w 1628775"/>
                <a:gd name="connsiteY6" fmla="*/ 7144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2638425">
                  <a:moveTo>
                    <a:pt x="816769" y="7144"/>
                  </a:moveTo>
                  <a:cubicBezTo>
                    <a:pt x="816769" y="7144"/>
                    <a:pt x="1462564" y="1221581"/>
                    <a:pt x="1585436" y="1574006"/>
                  </a:cubicBezTo>
                  <a:cubicBezTo>
                    <a:pt x="1610201" y="1643539"/>
                    <a:pt x="1626394" y="1739741"/>
                    <a:pt x="1626394" y="1829276"/>
                  </a:cubicBezTo>
                  <a:cubicBezTo>
                    <a:pt x="1626394" y="2275999"/>
                    <a:pt x="1263491" y="2638901"/>
                    <a:pt x="816769" y="2638901"/>
                  </a:cubicBezTo>
                  <a:cubicBezTo>
                    <a:pt x="369094" y="2638901"/>
                    <a:pt x="7144" y="2275999"/>
                    <a:pt x="7144" y="1829276"/>
                  </a:cubicBezTo>
                  <a:cubicBezTo>
                    <a:pt x="7144" y="1739741"/>
                    <a:pt x="24289" y="1644491"/>
                    <a:pt x="48101" y="1574006"/>
                  </a:cubicBezTo>
                  <a:cubicBezTo>
                    <a:pt x="170974" y="1221581"/>
                    <a:pt x="816769" y="7144"/>
                    <a:pt x="816769" y="7144"/>
                  </a:cubicBezTo>
                </a:path>
              </a:pathLst>
            </a:custGeom>
            <a:solidFill>
              <a:srgbClr val="F9B591"/>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FCBD7ECE-9A2C-44B4-9587-A13F63C0E185}"/>
                </a:ext>
              </a:extLst>
            </p:cNvPr>
            <p:cNvSpPr/>
            <p:nvPr/>
          </p:nvSpPr>
          <p:spPr>
            <a:xfrm>
              <a:off x="5249068" y="869156"/>
              <a:ext cx="3067050" cy="5114925"/>
            </a:xfrm>
            <a:custGeom>
              <a:avLst/>
              <a:gdLst>
                <a:gd name="connsiteX0" fmla="*/ 1788319 w 3067050"/>
                <a:gd name="connsiteY0" fmla="*/ 197644 h 5114925"/>
                <a:gd name="connsiteX1" fmla="*/ 1718786 w 3067050"/>
                <a:gd name="connsiteY1" fmla="*/ 7144 h 5114925"/>
                <a:gd name="connsiteX2" fmla="*/ 7144 w 3067050"/>
                <a:gd name="connsiteY2" fmla="*/ 630079 h 5114925"/>
                <a:gd name="connsiteX3" fmla="*/ 76676 w 3067050"/>
                <a:gd name="connsiteY3" fmla="*/ 820579 h 5114925"/>
                <a:gd name="connsiteX4" fmla="*/ 267176 w 3067050"/>
                <a:gd name="connsiteY4" fmla="*/ 751046 h 5114925"/>
                <a:gd name="connsiteX5" fmla="*/ 1686401 w 3067050"/>
                <a:gd name="connsiteY5" fmla="*/ 4650581 h 5114925"/>
                <a:gd name="connsiteX6" fmla="*/ 2594134 w 3067050"/>
                <a:gd name="connsiteY6" fmla="*/ 5074444 h 5114925"/>
                <a:gd name="connsiteX7" fmla="*/ 3017996 w 3067050"/>
                <a:gd name="connsiteY7" fmla="*/ 4166711 h 5114925"/>
                <a:gd name="connsiteX8" fmla="*/ 1598771 w 3067050"/>
                <a:gd name="connsiteY8" fmla="*/ 268129 h 5114925"/>
                <a:gd name="connsiteX9" fmla="*/ 1788319 w 3067050"/>
                <a:gd name="connsiteY9" fmla="*/ 197644 h 511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050" h="5114925">
                  <a:moveTo>
                    <a:pt x="1788319" y="197644"/>
                  </a:moveTo>
                  <a:lnTo>
                    <a:pt x="1718786" y="7144"/>
                  </a:lnTo>
                  <a:lnTo>
                    <a:pt x="7144" y="630079"/>
                  </a:lnTo>
                  <a:lnTo>
                    <a:pt x="76676" y="820579"/>
                  </a:lnTo>
                  <a:lnTo>
                    <a:pt x="267176" y="751046"/>
                  </a:lnTo>
                  <a:cubicBezTo>
                    <a:pt x="267176" y="751046"/>
                    <a:pt x="1604486" y="4425791"/>
                    <a:pt x="1686401" y="4650581"/>
                  </a:cubicBezTo>
                  <a:cubicBezTo>
                    <a:pt x="1819751" y="5018246"/>
                    <a:pt x="2226469" y="5207794"/>
                    <a:pt x="2594134" y="5074444"/>
                  </a:cubicBezTo>
                  <a:cubicBezTo>
                    <a:pt x="2961799" y="4941094"/>
                    <a:pt x="3151346" y="4534376"/>
                    <a:pt x="3017996" y="4166711"/>
                  </a:cubicBezTo>
                  <a:cubicBezTo>
                    <a:pt x="2977991" y="4057174"/>
                    <a:pt x="1598771" y="268129"/>
                    <a:pt x="1598771" y="268129"/>
                  </a:cubicBezTo>
                  <a:lnTo>
                    <a:pt x="1788319" y="197644"/>
                  </a:lnTo>
                  <a:close/>
                </a:path>
              </a:pathLst>
            </a:custGeom>
            <a:solidFill>
              <a:srgbClr val="EC6602"/>
            </a:solid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4C69F01-7DA7-4479-8539-A7929EFFE1B5}"/>
                </a:ext>
              </a:extLst>
            </p:cNvPr>
            <p:cNvSpPr/>
            <p:nvPr/>
          </p:nvSpPr>
          <p:spPr>
            <a:xfrm>
              <a:off x="6410166" y="3500914"/>
              <a:ext cx="1695450" cy="2286000"/>
            </a:xfrm>
            <a:custGeom>
              <a:avLst/>
              <a:gdLst>
                <a:gd name="connsiteX0" fmla="*/ 7144 w 1695450"/>
                <a:gd name="connsiteY0" fmla="*/ 7144 h 2286000"/>
                <a:gd name="connsiteX1" fmla="*/ 713899 w 1695450"/>
                <a:gd name="connsiteY1" fmla="*/ 1950244 h 2286000"/>
                <a:gd name="connsiteX2" fmla="*/ 1362551 w 1695450"/>
                <a:gd name="connsiteY2" fmla="*/ 2252186 h 2286000"/>
                <a:gd name="connsiteX3" fmla="*/ 1665446 w 1695450"/>
                <a:gd name="connsiteY3" fmla="*/ 1603534 h 2286000"/>
                <a:gd name="connsiteX4" fmla="*/ 1084421 w 1695450"/>
                <a:gd name="connsiteY4" fmla="*/ 7144 h 2286000"/>
                <a:gd name="connsiteX5" fmla="*/ 7144 w 1695450"/>
                <a:gd name="connsiteY5" fmla="*/ 7144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0" h="2286000">
                  <a:moveTo>
                    <a:pt x="7144" y="7144"/>
                  </a:moveTo>
                  <a:lnTo>
                    <a:pt x="713899" y="1950244"/>
                  </a:lnTo>
                  <a:cubicBezTo>
                    <a:pt x="809149" y="2212181"/>
                    <a:pt x="1100614" y="2348389"/>
                    <a:pt x="1362551" y="2252186"/>
                  </a:cubicBezTo>
                  <a:cubicBezTo>
                    <a:pt x="1624489" y="2156936"/>
                    <a:pt x="1760696" y="1865471"/>
                    <a:pt x="1665446" y="1603534"/>
                  </a:cubicBezTo>
                  <a:lnTo>
                    <a:pt x="1084421" y="7144"/>
                  </a:lnTo>
                  <a:lnTo>
                    <a:pt x="7144" y="7144"/>
                  </a:lnTo>
                  <a:close/>
                </a:path>
              </a:pathLst>
            </a:custGeom>
            <a:solidFill>
              <a:srgbClr val="F9B591"/>
            </a:solidFill>
            <a:ln w="9525" cap="flat">
              <a:noFill/>
              <a:prstDash val="solid"/>
              <a:miter/>
            </a:ln>
          </p:spPr>
          <p:txBody>
            <a:bodyPr rtlCol="0" anchor="ctr"/>
            <a:lstStyle/>
            <a:p>
              <a:endParaRPr lang="en-GB"/>
            </a:p>
          </p:txBody>
        </p:sp>
      </p:grpSp>
      <p:graphicFrame>
        <p:nvGraphicFramePr>
          <p:cNvPr id="9" name="Content">
            <a:extLst>
              <a:ext uri="{FF2B5EF4-FFF2-40B4-BE49-F238E27FC236}">
                <a16:creationId xmlns:a16="http://schemas.microsoft.com/office/drawing/2014/main" id="{B7889E57-7019-472E-91F5-92A9DAB5740A}"/>
              </a:ext>
            </a:extLst>
          </p:cNvPr>
          <p:cNvGraphicFramePr>
            <a:graphicFrameLocks/>
          </p:cNvGraphicFramePr>
          <p:nvPr>
            <p:extLst>
              <p:ext uri="{D42A27DB-BD31-4B8C-83A1-F6EECF244321}">
                <p14:modId xmlns:p14="http://schemas.microsoft.com/office/powerpoint/2010/main" val="380027433"/>
              </p:ext>
            </p:extLst>
          </p:nvPr>
        </p:nvGraphicFramePr>
        <p:xfrm>
          <a:off x="540000" y="5182621"/>
          <a:ext cx="4518000" cy="1011900"/>
        </p:xfrm>
        <a:graphic>
          <a:graphicData uri="http://schemas.openxmlformats.org/drawingml/2006/table">
            <a:tbl>
              <a:tblPr>
                <a:tableStyleId>{5C22544A-7EE6-4342-B048-85BDC9FD1C3A}</a:tableStyleId>
              </a:tblPr>
              <a:tblGrid>
                <a:gridCol w="4518000">
                  <a:extLst>
                    <a:ext uri="{9D8B030D-6E8A-4147-A177-3AD203B41FA5}">
                      <a16:colId xmlns:a16="http://schemas.microsoft.com/office/drawing/2014/main" val="2799893796"/>
                    </a:ext>
                  </a:extLst>
                </a:gridCol>
              </a:tblGrid>
              <a:tr h="370840">
                <a:tc>
                  <a:txBody>
                    <a:bodyPr/>
                    <a:lstStyle/>
                    <a:p>
                      <a:pPr marL="936000">
                        <a:lnSpc>
                          <a:spcPts val="1850"/>
                        </a:lnSpc>
                      </a:pPr>
                      <a:r>
                        <a:rPr lang="de-DE" sz="1600" b="1" dirty="0"/>
                        <a:t>Calibri 16 pt dolor situs</a:t>
                      </a:r>
                    </a:p>
                    <a:p>
                      <a:pPr marL="936000">
                        <a:lnSpc>
                          <a:spcPts val="1850"/>
                        </a:lnSpc>
                      </a:pPr>
                      <a:r>
                        <a:rPr lang="de-DE" sz="1600" dirty="0"/>
                        <a:t>Donec pede justo, fringvilla</a:t>
                      </a:r>
                      <a:r>
                        <a:rPr lang="de-DE" sz="1600" baseline="0" dirty="0"/>
                        <a:t> vel, aliquet nec, vulputate eget, arcu</a:t>
                      </a:r>
                      <a:r>
                        <a:rPr lang="de-DE" sz="1600" dirty="0"/>
                        <a:t>. In enim</a:t>
                      </a:r>
                      <a:r>
                        <a:rPr lang="de-DE" sz="1600" baseline="0" dirty="0"/>
                        <a:t> justo.</a:t>
                      </a:r>
                      <a:endParaRPr lang="de-DE" sz="1600" dirty="0"/>
                    </a:p>
                  </a:txBody>
                  <a:tcPr marL="0" marR="0" marT="144000" marB="144000">
                    <a:lnL w="12700" cmpd="sng">
                      <a:noFill/>
                    </a:lnL>
                    <a:lnR w="12700" cmpd="sng">
                      <a:noFill/>
                    </a:lnR>
                    <a:lnT w="12700" cap="flat" cmpd="sng" algn="ctr">
                      <a:noFill/>
                      <a:prstDash val="dot"/>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9515956"/>
                  </a:ext>
                </a:extLst>
              </a:tr>
            </a:tbl>
          </a:graphicData>
        </a:graphic>
      </p:graphicFrame>
      <p:cxnSp>
        <p:nvCxnSpPr>
          <p:cNvPr id="10" name="Line buttom">
            <a:extLst>
              <a:ext uri="{FF2B5EF4-FFF2-40B4-BE49-F238E27FC236}">
                <a16:creationId xmlns:a16="http://schemas.microsoft.com/office/drawing/2014/main" id="{F441CF38-BEE6-427C-AAF2-49E8E85FAD61}"/>
              </a:ext>
            </a:extLst>
          </p:cNvPr>
          <p:cNvCxnSpPr/>
          <p:nvPr/>
        </p:nvCxnSpPr>
        <p:spPr>
          <a:xfrm>
            <a:off x="540000" y="6194521"/>
            <a:ext cx="4518000" cy="0"/>
          </a:xfrm>
          <a:prstGeom prst="line">
            <a:avLst/>
          </a:prstGeom>
          <a:ln w="254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6" name="Author">
            <a:extLst>
              <a:ext uri="{FF2B5EF4-FFF2-40B4-BE49-F238E27FC236}">
                <a16:creationId xmlns:a16="http://schemas.microsoft.com/office/drawing/2014/main" id="{40D52723-7397-410F-9023-74ED469EE3C4}"/>
              </a:ext>
            </a:extLst>
          </p:cNvPr>
          <p:cNvSpPr>
            <a:spLocks noGrp="1"/>
          </p:cNvSpPr>
          <p:nvPr>
            <p:ph type="ftr" sz="quarter" idx="21"/>
          </p:nvPr>
        </p:nvSpPr>
        <p:spPr/>
        <p:txBody>
          <a:bodyPr/>
          <a:lstStyle/>
          <a:p>
            <a:r>
              <a:rPr lang="en-US"/>
              <a:t>Author | Department</a:t>
            </a:r>
            <a:endParaRPr lang="en-US" dirty="0"/>
          </a:p>
        </p:txBody>
      </p:sp>
      <p:sp>
        <p:nvSpPr>
          <p:cNvPr id="5" name="Footnote">
            <a:extLst>
              <a:ext uri="{FF2B5EF4-FFF2-40B4-BE49-F238E27FC236}">
                <a16:creationId xmlns:a16="http://schemas.microsoft.com/office/drawing/2014/main" id="{9952CF06-4AA4-4886-BFE9-F0628805CCED}"/>
              </a:ext>
            </a:extLst>
          </p:cNvPr>
          <p:cNvSpPr>
            <a:spLocks noGrp="1"/>
          </p:cNvSpPr>
          <p:nvPr>
            <p:ph type="body" sz="quarter" idx="15"/>
          </p:nvPr>
        </p:nvSpPr>
        <p:spPr/>
        <p:txBody>
          <a:bodyPr/>
          <a:lstStyle/>
          <a:p>
            <a:endParaRPr lang="en-GB"/>
          </a:p>
        </p:txBody>
      </p:sp>
      <p:pic>
        <p:nvPicPr>
          <p:cNvPr id="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0442"/>
          <a:stretch/>
        </p:blipFill>
        <p:spPr bwMode="auto">
          <a:xfrm flipH="1">
            <a:off x="6173988" y="1623598"/>
            <a:ext cx="545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180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0509552C-B6CA-4178-B4B9-5D41731AD58A}"/>
              </a:ext>
            </a:extLst>
          </p:cNvPr>
          <p:cNvSpPr>
            <a:spLocks noGrp="1"/>
          </p:cNvSpPr>
          <p:nvPr>
            <p:ph type="title"/>
          </p:nvPr>
        </p:nvSpPr>
        <p:spPr/>
        <p:txBody>
          <a:bodyPr/>
          <a:lstStyle/>
          <a:p>
            <a:r>
              <a:rPr lang="en-US" dirty="0"/>
              <a:t>Two columns</a:t>
            </a:r>
            <a:br>
              <a:rPr lang="en-US" dirty="0"/>
            </a:br>
            <a:r>
              <a:rPr lang="en-US" dirty="0"/>
              <a:t>Headline Calibri Bold 28 </a:t>
            </a:r>
            <a:r>
              <a:rPr lang="en-US" dirty="0" err="1"/>
              <a:t>pt</a:t>
            </a:r>
            <a:endParaRPr lang="en-GB" dirty="0"/>
          </a:p>
        </p:txBody>
      </p:sp>
      <p:sp>
        <p:nvSpPr>
          <p:cNvPr id="3" name="Content column left">
            <a:extLst>
              <a:ext uri="{FF2B5EF4-FFF2-40B4-BE49-F238E27FC236}">
                <a16:creationId xmlns:a16="http://schemas.microsoft.com/office/drawing/2014/main" id="{ADA1CC66-2D49-4ACC-A01B-B142AD4FAD9B}"/>
              </a:ext>
            </a:extLst>
          </p:cNvPr>
          <p:cNvSpPr>
            <a:spLocks noGrp="1"/>
          </p:cNvSpPr>
          <p:nvPr>
            <p:ph sz="quarter" idx="23"/>
          </p:nvPr>
        </p:nvSpPr>
        <p:spPr/>
        <p:txBody>
          <a:bodyPr/>
          <a:lstStyle/>
          <a:p>
            <a:r>
              <a:rPr lang="en-GB" dirty="0"/>
              <a:t>Headline Calibri 18 </a:t>
            </a:r>
            <a:r>
              <a:rPr lang="en-GB" dirty="0" err="1"/>
              <a:t>pt</a:t>
            </a:r>
            <a:endParaRPr lang="en-GB" dirty="0"/>
          </a:p>
          <a:p>
            <a:pPr lvl="1"/>
            <a:r>
              <a:rPr lang="en-GB" dirty="0"/>
              <a:t>Calibri 18 </a:t>
            </a:r>
            <a:r>
              <a:rPr lang="en-GB" dirty="0" err="1"/>
              <a:t>pt</a:t>
            </a:r>
            <a:r>
              <a:rPr lang="en-GB" dirty="0"/>
              <a:t> </a:t>
            </a:r>
            <a:r>
              <a:rPr lang="en-GB" dirty="0" err="1"/>
              <a:t>Dolor</a:t>
            </a:r>
            <a:r>
              <a:rPr lang="en-GB" dirty="0"/>
              <a:t> situs cum </a:t>
            </a:r>
            <a:r>
              <a:rPr lang="en-GB" dirty="0" err="1"/>
              <a:t>habilitarum</a:t>
            </a:r>
            <a:r>
              <a:rPr lang="en-GB" dirty="0"/>
              <a:t> </a:t>
            </a:r>
            <a:r>
              <a:rPr lang="en-GB" dirty="0" err="1"/>
              <a:t>itum</a:t>
            </a:r>
            <a:r>
              <a:rPr lang="en-GB" dirty="0"/>
              <a:t> </a:t>
            </a:r>
            <a:r>
              <a:rPr lang="en-GB" dirty="0" err="1"/>
              <a:t>alusi</a:t>
            </a:r>
            <a:r>
              <a:rPr lang="en-GB" dirty="0"/>
              <a:t> ex </a:t>
            </a:r>
            <a:r>
              <a:rPr lang="en-GB" dirty="0" err="1"/>
              <a:t>landum</a:t>
            </a:r>
            <a:r>
              <a:rPr lang="en-GB" dirty="0"/>
              <a:t> it </a:t>
            </a:r>
            <a:r>
              <a:rPr lang="en-GB" dirty="0" err="1"/>
              <a:t>exus</a:t>
            </a:r>
            <a:r>
              <a:rPr lang="en-GB" dirty="0"/>
              <a:t> </a:t>
            </a:r>
            <a:r>
              <a:rPr lang="en-GB" dirty="0" err="1"/>
              <a:t>rius</a:t>
            </a:r>
            <a:r>
              <a:rPr lang="en-GB" dirty="0"/>
              <a:t> cum </a:t>
            </a:r>
            <a:r>
              <a:rPr lang="en-GB" dirty="0" err="1"/>
              <a:t>habilitarum</a:t>
            </a:r>
            <a:r>
              <a:rPr lang="en-GB" dirty="0"/>
              <a:t> </a:t>
            </a:r>
            <a:r>
              <a:rPr lang="en-GB" dirty="0" err="1"/>
              <a:t>itum</a:t>
            </a:r>
            <a:r>
              <a:rPr lang="en-GB" dirty="0"/>
              <a:t> </a:t>
            </a:r>
            <a:r>
              <a:rPr lang="en-GB" dirty="0" err="1"/>
              <a:t>alus</a:t>
            </a:r>
            <a:r>
              <a:rPr lang="en-GB" dirty="0"/>
              <a:t> ex </a:t>
            </a:r>
            <a:r>
              <a:rPr lang="en-GB" dirty="0" err="1"/>
              <a:t>landum</a:t>
            </a:r>
            <a:r>
              <a:rPr lang="en-GB" dirty="0"/>
              <a:t> it Lorem exit </a:t>
            </a:r>
            <a:r>
              <a:rPr lang="en-GB" dirty="0" err="1"/>
              <a:t>itum</a:t>
            </a:r>
            <a:r>
              <a:rPr lang="en-GB" dirty="0"/>
              <a:t> </a:t>
            </a:r>
            <a:r>
              <a:rPr lang="en-GB" dirty="0" err="1"/>
              <a:t>alus</a:t>
            </a:r>
            <a:r>
              <a:rPr lang="en-GB" dirty="0"/>
              <a:t> </a:t>
            </a:r>
            <a:r>
              <a:rPr lang="en-GB" dirty="0" err="1"/>
              <a:t>causticus</a:t>
            </a:r>
            <a:r>
              <a:rPr lang="en-GB" dirty="0"/>
              <a:t>. </a:t>
            </a:r>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sit </a:t>
            </a:r>
            <a:r>
              <a:rPr lang="en-GB" dirty="0" err="1"/>
              <a:t>imane</a:t>
            </a:r>
            <a:r>
              <a:rPr lang="en-GB" dirty="0"/>
              <a:t> </a:t>
            </a:r>
            <a:r>
              <a:rPr lang="en-GB" dirty="0" err="1"/>
              <a:t>nter</a:t>
            </a:r>
            <a:r>
              <a:rPr lang="en-GB" dirty="0"/>
              <a:t> Status ex </a:t>
            </a:r>
            <a:r>
              <a:rPr lang="en-GB" dirty="0" err="1"/>
              <a:t>landum</a:t>
            </a:r>
            <a:r>
              <a:rPr lang="en-GB" dirty="0"/>
              <a:t> it </a:t>
            </a:r>
            <a:r>
              <a:rPr lang="en-GB" dirty="0" err="1"/>
              <a:t>exus</a:t>
            </a:r>
            <a:r>
              <a:rPr lang="en-GB" dirty="0"/>
              <a:t> </a:t>
            </a:r>
            <a:r>
              <a:rPr lang="en-GB" dirty="0" err="1"/>
              <a:t>rius</a:t>
            </a:r>
            <a:r>
              <a:rPr lang="en-GB" dirty="0"/>
              <a:t> laudanum </a:t>
            </a:r>
            <a:r>
              <a:rPr lang="en-GB" dirty="0" err="1"/>
              <a:t>itum</a:t>
            </a:r>
            <a:r>
              <a:rPr lang="en-GB" dirty="0"/>
              <a:t>  </a:t>
            </a:r>
            <a:r>
              <a:rPr lang="en-GB" dirty="0" err="1"/>
              <a:t>caiusticus</a:t>
            </a:r>
            <a:r>
              <a:rPr lang="en-GB" dirty="0"/>
              <a:t>. </a:t>
            </a:r>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a:t>
            </a:r>
            <a:r>
              <a:rPr lang="en-GB" dirty="0" err="1"/>
              <a:t>imanenter</a:t>
            </a:r>
            <a:r>
              <a:rPr lang="en-GB" dirty="0"/>
              <a:t> Status ex </a:t>
            </a:r>
            <a:r>
              <a:rPr lang="en-GB" dirty="0" err="1"/>
              <a:t>landum</a:t>
            </a:r>
            <a:r>
              <a:rPr lang="en-GB" dirty="0"/>
              <a:t> it  </a:t>
            </a:r>
            <a:r>
              <a:rPr lang="en-GB" dirty="0" err="1"/>
              <a:t>alus</a:t>
            </a:r>
            <a:r>
              <a:rPr lang="en-GB" dirty="0"/>
              <a:t> </a:t>
            </a:r>
            <a:r>
              <a:rPr lang="en-GB" dirty="0" err="1"/>
              <a:t>causticus</a:t>
            </a:r>
            <a:r>
              <a:rPr lang="en-GB" dirty="0"/>
              <a:t>.</a:t>
            </a:r>
          </a:p>
        </p:txBody>
      </p:sp>
      <p:sp>
        <p:nvSpPr>
          <p:cNvPr id="4" name="Content column right">
            <a:extLst>
              <a:ext uri="{FF2B5EF4-FFF2-40B4-BE49-F238E27FC236}">
                <a16:creationId xmlns:a16="http://schemas.microsoft.com/office/drawing/2014/main" id="{79349FD7-29FF-4BDD-A6BB-BDFF8E4B659E}"/>
              </a:ext>
            </a:extLst>
          </p:cNvPr>
          <p:cNvSpPr>
            <a:spLocks noGrp="1"/>
          </p:cNvSpPr>
          <p:nvPr>
            <p:ph sz="quarter" idx="24"/>
          </p:nvPr>
        </p:nvSpPr>
        <p:spPr/>
        <p:txBody>
          <a:bodyPr/>
          <a:lstStyle/>
          <a:p>
            <a:r>
              <a:rPr lang="en-GB" dirty="0"/>
              <a:t>Headline Calibri 18 </a:t>
            </a:r>
            <a:r>
              <a:rPr lang="en-GB" dirty="0" err="1"/>
              <a:t>pt</a:t>
            </a:r>
            <a:endParaRPr lang="en-GB" dirty="0"/>
          </a:p>
          <a:p>
            <a:pPr lvl="1"/>
            <a:endParaRPr lang="en-GB" dirty="0"/>
          </a:p>
          <a:p>
            <a:pPr lvl="2"/>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sit </a:t>
            </a:r>
            <a:r>
              <a:rPr lang="en-GB" dirty="0" err="1"/>
              <a:t>imane</a:t>
            </a:r>
            <a:r>
              <a:rPr lang="en-GB" dirty="0"/>
              <a:t> </a:t>
            </a:r>
            <a:r>
              <a:rPr lang="en-GB" dirty="0" err="1"/>
              <a:t>causticus</a:t>
            </a:r>
            <a:r>
              <a:rPr lang="en-GB" dirty="0"/>
              <a:t> sit </a:t>
            </a:r>
            <a:r>
              <a:rPr lang="en-GB" dirty="0" err="1"/>
              <a:t>imane</a:t>
            </a:r>
            <a:r>
              <a:rPr lang="en-GB" dirty="0"/>
              <a:t> </a:t>
            </a:r>
            <a:r>
              <a:rPr lang="en-GB" dirty="0" err="1"/>
              <a:t>nter</a:t>
            </a:r>
            <a:r>
              <a:rPr lang="en-GB" dirty="0"/>
              <a:t> Status ex </a:t>
            </a:r>
            <a:r>
              <a:rPr lang="en-GB" dirty="0" err="1"/>
              <a:t>landum</a:t>
            </a:r>
            <a:r>
              <a:rPr lang="en-GB" dirty="0"/>
              <a:t> it </a:t>
            </a:r>
            <a:r>
              <a:rPr lang="en-GB" dirty="0" err="1"/>
              <a:t>exus</a:t>
            </a:r>
            <a:r>
              <a:rPr lang="en-GB" dirty="0"/>
              <a:t> </a:t>
            </a:r>
            <a:r>
              <a:rPr lang="en-GB" dirty="0" err="1"/>
              <a:t>rius</a:t>
            </a:r>
            <a:r>
              <a:rPr lang="en-GB" dirty="0"/>
              <a:t> enter.</a:t>
            </a:r>
          </a:p>
          <a:p>
            <a:pPr lvl="2"/>
            <a:endParaRPr lang="en-GB" dirty="0"/>
          </a:p>
          <a:p>
            <a:pPr lvl="2"/>
            <a:r>
              <a:rPr lang="en-GB" dirty="0" err="1"/>
              <a:t>Dolor</a:t>
            </a:r>
            <a:r>
              <a:rPr lang="en-GB" dirty="0"/>
              <a:t> situs cum </a:t>
            </a:r>
            <a:r>
              <a:rPr lang="en-GB" dirty="0" err="1"/>
              <a:t>habilitarum</a:t>
            </a:r>
            <a:r>
              <a:rPr lang="en-GB" dirty="0"/>
              <a:t> </a:t>
            </a:r>
            <a:r>
              <a:rPr lang="en-GB" dirty="0" err="1"/>
              <a:t>itum</a:t>
            </a:r>
            <a:r>
              <a:rPr lang="en-GB" dirty="0"/>
              <a:t> </a:t>
            </a:r>
            <a:r>
              <a:rPr lang="en-GB" dirty="0" err="1"/>
              <a:t>alus</a:t>
            </a:r>
            <a:r>
              <a:rPr lang="en-GB" dirty="0"/>
              <a:t> </a:t>
            </a:r>
            <a:r>
              <a:rPr lang="en-GB" dirty="0" err="1"/>
              <a:t>causticus</a:t>
            </a:r>
            <a:r>
              <a:rPr lang="en-GB" dirty="0"/>
              <a:t> sit </a:t>
            </a:r>
            <a:r>
              <a:rPr lang="en-GB" dirty="0" err="1"/>
              <a:t>imane</a:t>
            </a:r>
            <a:r>
              <a:rPr lang="en-GB" dirty="0"/>
              <a:t> </a:t>
            </a:r>
            <a:r>
              <a:rPr lang="en-GB" dirty="0" err="1"/>
              <a:t>causticus</a:t>
            </a:r>
            <a:r>
              <a:rPr lang="en-GB" dirty="0"/>
              <a:t> sit </a:t>
            </a:r>
            <a:r>
              <a:rPr lang="en-GB" dirty="0" err="1"/>
              <a:t>imane</a:t>
            </a:r>
            <a:r>
              <a:rPr lang="en-GB" dirty="0"/>
              <a:t> </a:t>
            </a:r>
            <a:r>
              <a:rPr lang="en-GB" dirty="0" err="1"/>
              <a:t>nter</a:t>
            </a:r>
            <a:r>
              <a:rPr lang="en-GB" dirty="0"/>
              <a:t> Status ex </a:t>
            </a:r>
            <a:r>
              <a:rPr lang="en-GB" dirty="0" err="1"/>
              <a:t>landum</a:t>
            </a:r>
            <a:r>
              <a:rPr lang="en-GB" dirty="0"/>
              <a:t> it </a:t>
            </a:r>
            <a:r>
              <a:rPr lang="en-GB" dirty="0" err="1"/>
              <a:t>exus</a:t>
            </a:r>
            <a:r>
              <a:rPr lang="en-GB" dirty="0"/>
              <a:t> </a:t>
            </a:r>
            <a:r>
              <a:rPr lang="en-GB" dirty="0" err="1"/>
              <a:t>rius</a:t>
            </a:r>
            <a:r>
              <a:rPr lang="en-GB" dirty="0"/>
              <a:t> enter.</a:t>
            </a:r>
          </a:p>
        </p:txBody>
      </p:sp>
      <p:sp>
        <p:nvSpPr>
          <p:cNvPr id="5" name="Footnote">
            <a:extLst>
              <a:ext uri="{FF2B5EF4-FFF2-40B4-BE49-F238E27FC236}">
                <a16:creationId xmlns:a16="http://schemas.microsoft.com/office/drawing/2014/main" id="{F5D6BE16-5F94-49C3-A104-E51359D7E611}"/>
              </a:ext>
            </a:extLst>
          </p:cNvPr>
          <p:cNvSpPr>
            <a:spLocks noGrp="1"/>
          </p:cNvSpPr>
          <p:nvPr>
            <p:ph type="body" sz="quarter" idx="15"/>
          </p:nvPr>
        </p:nvSpPr>
        <p:spPr/>
        <p:txBody>
          <a:bodyPr/>
          <a:lstStyle/>
          <a:p>
            <a:endParaRPr lang="en-GB"/>
          </a:p>
        </p:txBody>
      </p:sp>
      <p:sp>
        <p:nvSpPr>
          <p:cNvPr id="6" name="Author">
            <a:extLst>
              <a:ext uri="{FF2B5EF4-FFF2-40B4-BE49-F238E27FC236}">
                <a16:creationId xmlns:a16="http://schemas.microsoft.com/office/drawing/2014/main" id="{F9DD32E9-6E42-40A8-8D93-B05B65C6FB7D}"/>
              </a:ext>
            </a:extLst>
          </p:cNvPr>
          <p:cNvSpPr>
            <a:spLocks noGrp="1"/>
          </p:cNvSpPr>
          <p:nvPr>
            <p:ph type="ftr" sz="quarter" idx="22"/>
          </p:nvPr>
        </p:nvSpPr>
        <p:spPr/>
        <p:txBody>
          <a:bodyPr/>
          <a:lstStyle/>
          <a:p>
            <a:r>
              <a:rPr lang="en-US"/>
              <a:t>Author | Department</a:t>
            </a:r>
            <a:endParaRPr lang="en-US" dirty="0"/>
          </a:p>
        </p:txBody>
      </p:sp>
    </p:spTree>
    <p:extLst>
      <p:ext uri="{BB962C8B-B14F-4D97-AF65-F5344CB8AC3E}">
        <p14:creationId xmlns:p14="http://schemas.microsoft.com/office/powerpoint/2010/main" val="7001343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6ff8cae-daab-4e62-bf63-7b5f2e8ea71d"/>
</p:tagLst>
</file>

<file path=ppt/tags/tag1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1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heme/theme1.xml><?xml version="1.0" encoding="utf-8"?>
<a:theme xmlns:a="http://schemas.openxmlformats.org/drawingml/2006/main" name="SH-PPT-basic_template_16x9_V2018-08_Calibri">
  <a:themeElements>
    <a:clrScheme name="Siemens Healthineers">
      <a:dk1>
        <a:srgbClr val="000000"/>
      </a:dk1>
      <a:lt1>
        <a:srgbClr val="FFFFFF"/>
      </a:lt1>
      <a:dk2>
        <a:srgbClr val="BFBFBF"/>
      </a:dk2>
      <a:lt2>
        <a:srgbClr val="EC6602"/>
      </a:lt2>
      <a:accent1>
        <a:srgbClr val="EC6602"/>
      </a:accent1>
      <a:accent2>
        <a:srgbClr val="000000"/>
      </a:accent2>
      <a:accent3>
        <a:srgbClr val="009999"/>
      </a:accent3>
      <a:accent4>
        <a:srgbClr val="363636"/>
      </a:accent4>
      <a:accent5>
        <a:srgbClr val="808080"/>
      </a:accent5>
      <a:accent6>
        <a:srgbClr val="BFBFBF"/>
      </a:accent6>
      <a:hlink>
        <a:srgbClr val="000000"/>
      </a:hlink>
      <a:folHlink>
        <a:srgbClr val="808080"/>
      </a:folHlink>
    </a:clrScheme>
    <a:fontScheme name="Siemens Healthineers">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a:defPPr>
      </a:lstStyle>
    </a:txDef>
  </a:objectDefaults>
  <a:extraClrSchemeLst/>
  <a:custClrLst>
    <a:custClr name="Siemens Petrol 100%">
      <a:srgbClr val="009999"/>
    </a:custClr>
    <a:custClr name="Healthy Orange 100%">
      <a:srgbClr val="EC6602"/>
    </a:custClr>
    <a:custClr name="Blushing Berry 100%">
      <a:srgbClr val="7A162D"/>
    </a:custClr>
    <a:custClr name="SH Red 100%">
      <a:srgbClr val="E7001D"/>
    </a:custClr>
    <a:custClr name="SH Yellow 100%">
      <a:srgbClr val="FFD200"/>
    </a:custClr>
    <a:custClr name="SH Cyan 100%">
      <a:srgbClr val="3ABFED"/>
    </a:custClr>
    <a:custClr name="SH Blue 100%">
      <a:srgbClr val="2B2483"/>
    </a:custClr>
    <a:custClr name="SH Green 100%">
      <a:srgbClr val="009A38"/>
    </a:custClr>
    <a:custClr name="SH Black 100%">
      <a:srgbClr val="1B1B1B"/>
    </a:custClr>
    <a:custClr name="White">
      <a:srgbClr val="FFFFFF"/>
    </a:custClr>
    <a:custClr name="Siemens Petrol  50%">
      <a:srgbClr val="87D2D2"/>
    </a:custClr>
    <a:custClr name="Healthy Orange  50%">
      <a:srgbClr val="F9B591"/>
    </a:custClr>
    <a:custClr name="Blushing Berry  50%">
      <a:srgbClr val="C69B9E"/>
    </a:custClr>
    <a:custClr name="SH Red  50%">
      <a:srgbClr val="F3808E"/>
    </a:custClr>
    <a:custClr name="SH Yellow  50%">
      <a:srgbClr val="FFE980"/>
    </a:custClr>
    <a:custClr name="SH Cyan  50%">
      <a:srgbClr val="9DDFF6"/>
    </a:custClr>
    <a:custClr name="SH Blue  50%">
      <a:srgbClr val="9592C1"/>
    </a:custClr>
    <a:custClr name="SH Green  50%">
      <a:srgbClr val="80CC9C"/>
    </a:custClr>
    <a:custClr name="SH Black  75%">
      <a:srgbClr val="929292"/>
    </a:custClr>
    <a:custClr name="White">
      <a:srgbClr val="FFFFFF"/>
    </a:custClr>
    <a:custClr name="Siemens Petrol  25%">
      <a:srgbClr val="C8E6E6"/>
    </a:custClr>
    <a:custClr name="Healthy Orange  25%">
      <a:srgbClr val="FDDDCB"/>
    </a:custClr>
    <a:custClr name="Blushing Berry  25%">
      <a:srgbClr val="E9D1D4"/>
    </a:custClr>
    <a:custClr name="SH Red  25%">
      <a:srgbClr val="F9BFC7"/>
    </a:custClr>
    <a:custClr name="SH Yellow  25%">
      <a:srgbClr val="FFF3BF"/>
    </a:custClr>
    <a:custClr name="SH Cyan  25%">
      <a:srgbClr val="CEEFFB"/>
    </a:custClr>
    <a:custClr name="SH Blue  25%">
      <a:srgbClr val="CAC8E0"/>
    </a:custClr>
    <a:custClr name="SH Green  25%">
      <a:srgbClr val="BFE6CD"/>
    </a:custClr>
    <a:custClr name="SH Black  50%">
      <a:srgbClr val="B7B7B7"/>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SH Black  25%">
      <a:srgbClr val="D0D0D0"/>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SH Black  10%">
      <a:srgbClr val="ECECEC"/>
    </a:custClr>
    <a:custClr name="White">
      <a:srgbClr val="FFFFFF"/>
    </a:custClr>
  </a:custClrLst>
  <a:extLst>
    <a:ext uri="{05A4C25C-085E-4340-85A3-A5531E510DB2}">
      <thm15:themeFamily xmlns:thm15="http://schemas.microsoft.com/office/thememl/2012/main" name="US_PPT_Template_V3_1.10.19_2021.potx" id="{1116052B-0F6E-42E4-8FEA-8D12FD93138D}" vid="{10887AA3-5991-4CA5-91A8-D423523ECA79}"/>
    </a:ext>
  </a:extLst>
</a:theme>
</file>

<file path=ppt/theme/theme2.xml><?xml version="1.0" encoding="utf-8"?>
<a:theme xmlns:a="http://schemas.openxmlformats.org/drawingml/2006/main" name="Larissa">
  <a:themeElements>
    <a:clrScheme name="Siemens Healthineers">
      <a:dk1>
        <a:srgbClr val="000000"/>
      </a:dk1>
      <a:lt1>
        <a:srgbClr val="FFFFFF"/>
      </a:lt1>
      <a:dk2>
        <a:srgbClr val="BFBFBF"/>
      </a:dk2>
      <a:lt2>
        <a:srgbClr val="EC6602"/>
      </a:lt2>
      <a:accent1>
        <a:srgbClr val="EC6602"/>
      </a:accent1>
      <a:accent2>
        <a:srgbClr val="000000"/>
      </a:accent2>
      <a:accent3>
        <a:srgbClr val="009999"/>
      </a:accent3>
      <a:accent4>
        <a:srgbClr val="F9B591"/>
      </a:accent4>
      <a:accent5>
        <a:srgbClr val="C69B9E"/>
      </a:accent5>
      <a:accent6>
        <a:srgbClr val="87D2D2"/>
      </a:accent6>
      <a:hlink>
        <a:srgbClr val="000000"/>
      </a:hlink>
      <a:folHlink>
        <a:srgbClr val="0000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iemens Healthineers">
      <a:dk1>
        <a:srgbClr val="000000"/>
      </a:dk1>
      <a:lt1>
        <a:srgbClr val="FFFFFF"/>
      </a:lt1>
      <a:dk2>
        <a:srgbClr val="BFBFBF"/>
      </a:dk2>
      <a:lt2>
        <a:srgbClr val="EC6602"/>
      </a:lt2>
      <a:accent1>
        <a:srgbClr val="EC6602"/>
      </a:accent1>
      <a:accent2>
        <a:srgbClr val="000000"/>
      </a:accent2>
      <a:accent3>
        <a:srgbClr val="009999"/>
      </a:accent3>
      <a:accent4>
        <a:srgbClr val="F9B591"/>
      </a:accent4>
      <a:accent5>
        <a:srgbClr val="C69B9E"/>
      </a:accent5>
      <a:accent6>
        <a:srgbClr val="87D2D2"/>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CCC94C7D28084EAD6B5F4CA45C02F1" ma:contentTypeVersion="8" ma:contentTypeDescription="Create a new document." ma:contentTypeScope="" ma:versionID="126536554d7b981e4433a899e506742d">
  <xsd:schema xmlns:xsd="http://www.w3.org/2001/XMLSchema" xmlns:xs="http://www.w3.org/2001/XMLSchema" xmlns:p="http://schemas.microsoft.com/office/2006/metadata/properties" xmlns:ns2="ef4e89fa-9cbd-4781-9dfd-fd40da20bdbb" xmlns:ns3="1000ab15-28c5-453d-95f2-6992f9b5c438" targetNamespace="http://schemas.microsoft.com/office/2006/metadata/properties" ma:root="true" ma:fieldsID="a3587df69cd5246ea2338c81e09dd853" ns2:_="" ns3:_="">
    <xsd:import namespace="ef4e89fa-9cbd-4781-9dfd-fd40da20bdbb"/>
    <xsd:import namespace="1000ab15-28c5-453d-95f2-6992f9b5c43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4e89fa-9cbd-4781-9dfd-fd40da20bd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00ab15-28c5-453d-95f2-6992f9b5c43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4821F4-F5A3-4F80-8D1C-67A3127240AC}">
  <ds:schemaRefs>
    <ds:schemaRef ds:uri="http://schemas.microsoft.com/sharepoint/v3/contenttype/forms"/>
  </ds:schemaRefs>
</ds:datastoreItem>
</file>

<file path=customXml/itemProps2.xml><?xml version="1.0" encoding="utf-8"?>
<ds:datastoreItem xmlns:ds="http://schemas.openxmlformats.org/officeDocument/2006/customXml" ds:itemID="{A82DB1F3-AEC8-4988-81F3-21C57EA8DF8B}">
  <ds:schemaRefs>
    <ds:schemaRef ds:uri="http://schemas.microsoft.com/office/2006/documentManagement/types"/>
    <ds:schemaRef ds:uri="http://schemas.microsoft.com/office/infopath/2007/PartnerControls"/>
    <ds:schemaRef ds:uri="1000ab15-28c5-453d-95f2-6992f9b5c438"/>
    <ds:schemaRef ds:uri="http://purl.org/dc/elements/1.1/"/>
    <ds:schemaRef ds:uri="http://schemas.microsoft.com/office/2006/metadata/properties"/>
    <ds:schemaRef ds:uri="http://purl.org/dc/terms/"/>
    <ds:schemaRef ds:uri="http://schemas.openxmlformats.org/package/2006/metadata/core-properties"/>
    <ds:schemaRef ds:uri="ef4e89fa-9cbd-4781-9dfd-fd40da20bdbb"/>
    <ds:schemaRef ds:uri="http://www.w3.org/XML/1998/namespace"/>
    <ds:schemaRef ds:uri="http://purl.org/dc/dcmitype/"/>
  </ds:schemaRefs>
</ds:datastoreItem>
</file>

<file path=customXml/itemProps3.xml><?xml version="1.0" encoding="utf-8"?>
<ds:datastoreItem xmlns:ds="http://schemas.openxmlformats.org/officeDocument/2006/customXml" ds:itemID="{64595293-4C7D-4FF7-930F-93A1B4A7DF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4e89fa-9cbd-4781-9dfd-fd40da20bdbb"/>
    <ds:schemaRef ds:uri="1000ab15-28c5-453d-95f2-6992f9b5c4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US_PPT_Template_V3_1.10.19_2021</Template>
  <TotalTime>32</TotalTime>
  <Words>2151</Words>
  <Application>Microsoft Office PowerPoint</Application>
  <PresentationFormat>사용자 지정</PresentationFormat>
  <Paragraphs>302</Paragraphs>
  <Slides>23</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23</vt:i4>
      </vt:variant>
    </vt:vector>
  </HeadingPairs>
  <TitlesOfParts>
    <vt:vector size="26" baseType="lpstr">
      <vt:lpstr>Arial</vt:lpstr>
      <vt:lpstr>Calibri</vt:lpstr>
      <vt:lpstr>SH-PPT-basic_template_16x9_V2018-08_Calibri</vt:lpstr>
      <vt:lpstr>Basic version</vt:lpstr>
      <vt:lpstr>ETIAM sit amet</vt:lpstr>
      <vt:lpstr>PowerPoint 프레젠테이션</vt:lpstr>
      <vt:lpstr>PowerPoint 프레젠테이션</vt:lpstr>
      <vt:lpstr>ETIAM sit amet</vt:lpstr>
      <vt:lpstr>Table of Contents Title Calibri Bold 28 pt</vt:lpstr>
      <vt:lpstr>One column Headline Calibri Bold 28 pt</vt:lpstr>
      <vt:lpstr>Two columns (including image) Headline Calibri Bold 28 pt</vt:lpstr>
      <vt:lpstr>Two columns Headline Calibri Bold 28 pt</vt:lpstr>
      <vt:lpstr>Three columns Headline Calibri Bold 28 pt</vt:lpstr>
      <vt:lpstr>One column (with margin) Headline Calibri Bold 28 pt</vt:lpstr>
      <vt:lpstr>Three columns (including images) Headline Calibri Bold 28 pt</vt:lpstr>
      <vt:lpstr>PowerPoint 프레젠테이션</vt:lpstr>
      <vt:lpstr>PowerPoint 프레젠테이션</vt:lpstr>
      <vt:lpstr>PowerPoint 프레젠테이션</vt:lpstr>
      <vt:lpstr>Product detail Title Calibri Bold 28 pt</vt:lpstr>
      <vt:lpstr>Diagram (with description) Headline Calibri Bold 28 pt</vt:lpstr>
      <vt:lpstr>One column (with medical image) Headline Calibri Bold 28 pt</vt:lpstr>
      <vt:lpstr>Four clinical pictures Title Calibri Bold 28 pt</vt:lpstr>
      <vt:lpstr>Thank you  for your enthusiasm!</vt:lpstr>
      <vt:lpstr>Appendix – Using</vt:lpstr>
      <vt:lpstr>Appendix</vt:lpstr>
      <vt:lpstr>Appendix – Color</vt:lpstr>
    </vt:vector>
  </TitlesOfParts>
  <Company>SIEMENS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version</dc:title>
  <dc:subject>Siemens Healthineers PPT-Template Basic Version</dc:subject>
  <dc:creator>Kim, JongSuk (SHS US PLM SUSKO)</dc:creator>
  <cp:keywords>C_Unrestricted</cp:keywords>
  <dc:description>August 2018</dc:description>
  <cp:lastModifiedBy>Hwang, InSeop</cp:lastModifiedBy>
  <cp:revision>1</cp:revision>
  <dcterms:created xsi:type="dcterms:W3CDTF">2021-02-05T05:54:25Z</dcterms:created>
  <dcterms:modified xsi:type="dcterms:W3CDTF">2021-10-16T09:00:58Z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1650388945</vt:i4>
  </property>
  <property fmtid="{D5CDD505-2E9C-101B-9397-08002B2CF9AE}" pid="3" name="_NewReviewCycle">
    <vt:lpwstr/>
  </property>
  <property fmtid="{D5CDD505-2E9C-101B-9397-08002B2CF9AE}" pid="4" name="_EmailSubject">
    <vt:lpwstr>PPT Help</vt:lpwstr>
  </property>
  <property fmtid="{D5CDD505-2E9C-101B-9397-08002B2CF9AE}" pid="5" name="_AuthorEmail">
    <vt:lpwstr>neeti.tulsyan@siemens-healthineers.com</vt:lpwstr>
  </property>
  <property fmtid="{D5CDD505-2E9C-101B-9397-08002B2CF9AE}" pid="6" name="_AuthorEmailDisplayName">
    <vt:lpwstr>Tulsyan, Neeti (SHS US MSC MK CC)</vt:lpwstr>
  </property>
  <property fmtid="{D5CDD505-2E9C-101B-9397-08002B2CF9AE}" pid="7" name="_PreviousAdHocReviewCycleID">
    <vt:i4>878526811</vt:i4>
  </property>
  <property fmtid="{D5CDD505-2E9C-101B-9397-08002B2CF9AE}" pid="8" name="Document Confidentiality">
    <vt:lpwstr>Unrestricted</vt:lpwstr>
  </property>
  <property fmtid="{D5CDD505-2E9C-101B-9397-08002B2CF9AE}" pid="9" name="Document_Confidentiality">
    <vt:lpwstr>Unrestricted</vt:lpwstr>
  </property>
  <property fmtid="{D5CDD505-2E9C-101B-9397-08002B2CF9AE}" pid="10" name="sodocoClasLang">
    <vt:lpwstr>Unrestricted</vt:lpwstr>
  </property>
  <property fmtid="{D5CDD505-2E9C-101B-9397-08002B2CF9AE}" pid="11" name="sodocoClasLangId">
    <vt:i4>0</vt:i4>
  </property>
  <property fmtid="{D5CDD505-2E9C-101B-9397-08002B2CF9AE}" pid="12" name="sodocoClasId">
    <vt:i4>0</vt:i4>
  </property>
  <property fmtid="{D5CDD505-2E9C-101B-9397-08002B2CF9AE}" pid="13" name="ContentTypeId">
    <vt:lpwstr>0x010100B9CCC94C7D28084EAD6B5F4CA45C02F1</vt:lpwstr>
  </property>
</Properties>
</file>